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52" r:id="rId1"/>
  </p:sldMasterIdLst>
  <p:notesMasterIdLst>
    <p:notesMasterId r:id="rId5"/>
  </p:notesMasterIdLst>
  <p:sldIdLst>
    <p:sldId id="383" r:id="rId2"/>
    <p:sldId id="385" r:id="rId3"/>
    <p:sldId id="384" r:id="rId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73" autoAdjust="0"/>
    <p:restoredTop sz="94553" autoAdjust="0"/>
  </p:normalViewPr>
  <p:slideViewPr>
    <p:cSldViewPr>
      <p:cViewPr>
        <p:scale>
          <a:sx n="80" d="100"/>
          <a:sy n="80" d="100"/>
        </p:scale>
        <p:origin x="-156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2850" y="-84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BFF5E4B-99C3-4BE8-877A-F6CD0594CDD6}" type="doc">
      <dgm:prSet loTypeId="urn:microsoft.com/office/officeart/2005/8/layout/target2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hu-HU"/>
        </a:p>
      </dgm:t>
    </dgm:pt>
    <dgm:pt modelId="{7ADA4E4B-F308-46AF-9625-6C62C8A6DF9F}">
      <dgm:prSet phldrT="[Text]" custT="1"/>
      <dgm:spPr/>
      <dgm:t>
        <a:bodyPr/>
        <a:lstStyle/>
        <a:p>
          <a:r>
            <a:rPr lang="hu-HU" sz="4000" dirty="0" smtClean="0"/>
            <a:t>ARC CE</a:t>
          </a:r>
          <a:endParaRPr lang="hu-HU" sz="4000" dirty="0"/>
        </a:p>
      </dgm:t>
    </dgm:pt>
    <dgm:pt modelId="{79444BEA-6694-48EE-B2E4-B692FBD17710}" type="parTrans" cxnId="{927B618B-F1C9-4ACC-B906-D64FB17F2AB4}">
      <dgm:prSet/>
      <dgm:spPr/>
      <dgm:t>
        <a:bodyPr/>
        <a:lstStyle/>
        <a:p>
          <a:endParaRPr lang="hu-HU"/>
        </a:p>
      </dgm:t>
    </dgm:pt>
    <dgm:pt modelId="{6DB203D8-6D0C-4D62-A640-C0BB3C500C8F}" type="sibTrans" cxnId="{927B618B-F1C9-4ACC-B906-D64FB17F2AB4}">
      <dgm:prSet/>
      <dgm:spPr/>
      <dgm:t>
        <a:bodyPr/>
        <a:lstStyle/>
        <a:p>
          <a:endParaRPr lang="hu-HU"/>
        </a:p>
      </dgm:t>
    </dgm:pt>
    <dgm:pt modelId="{C4C0BFD4-6D89-437F-BD68-51137E368582}">
      <dgm:prSet phldrT="[Text]"/>
      <dgm:spPr/>
      <dgm:t>
        <a:bodyPr/>
        <a:lstStyle/>
        <a:p>
          <a:r>
            <a:rPr lang="hu-HU" sz="1000" dirty="0" smtClean="0"/>
            <a:t>LDAP</a:t>
          </a:r>
          <a:endParaRPr lang="hu-HU" sz="1000" dirty="0"/>
        </a:p>
      </dgm:t>
    </dgm:pt>
    <dgm:pt modelId="{C0614E31-D91E-4C58-BCF7-C49725E9E185}" type="parTrans" cxnId="{6AB8C2AF-CE5A-4A65-A6BA-87730A1DF749}">
      <dgm:prSet/>
      <dgm:spPr/>
      <dgm:t>
        <a:bodyPr/>
        <a:lstStyle/>
        <a:p>
          <a:endParaRPr lang="hu-HU"/>
        </a:p>
      </dgm:t>
    </dgm:pt>
    <dgm:pt modelId="{51743409-D553-4B93-AD91-F5371C20F381}" type="sibTrans" cxnId="{6AB8C2AF-CE5A-4A65-A6BA-87730A1DF749}">
      <dgm:prSet/>
      <dgm:spPr/>
      <dgm:t>
        <a:bodyPr/>
        <a:lstStyle/>
        <a:p>
          <a:endParaRPr lang="hu-HU"/>
        </a:p>
      </dgm:t>
    </dgm:pt>
    <dgm:pt modelId="{A87C485E-BB3C-4C5F-BC9D-6ADA21E36960}">
      <dgm:prSet phldrT="[Text]" custT="1"/>
      <dgm:spPr/>
      <dgm:t>
        <a:bodyPr/>
        <a:lstStyle/>
        <a:p>
          <a:r>
            <a:rPr lang="hu-HU" sz="1100" dirty="0" smtClean="0"/>
            <a:t>Gridftpd</a:t>
          </a:r>
          <a:endParaRPr lang="hu-HU" sz="1100" dirty="0"/>
        </a:p>
      </dgm:t>
    </dgm:pt>
    <dgm:pt modelId="{12F4BAA7-06E1-4BAA-9EF2-F6B02CE28590}" type="parTrans" cxnId="{07EC225A-CB02-42AE-B654-6FF073C644E6}">
      <dgm:prSet/>
      <dgm:spPr/>
      <dgm:t>
        <a:bodyPr/>
        <a:lstStyle/>
        <a:p>
          <a:endParaRPr lang="hu-HU"/>
        </a:p>
      </dgm:t>
    </dgm:pt>
    <dgm:pt modelId="{D2CC7F5B-A6F6-419B-8A19-F05ABFF3F7F9}" type="sibTrans" cxnId="{07EC225A-CB02-42AE-B654-6FF073C644E6}">
      <dgm:prSet/>
      <dgm:spPr/>
      <dgm:t>
        <a:bodyPr/>
        <a:lstStyle/>
        <a:p>
          <a:endParaRPr lang="hu-HU"/>
        </a:p>
      </dgm:t>
    </dgm:pt>
    <dgm:pt modelId="{2295217D-580A-4905-8C90-428113079617}">
      <dgm:prSet phldrT="[Text]"/>
      <dgm:spPr/>
      <dgm:t>
        <a:bodyPr/>
        <a:lstStyle/>
        <a:p>
          <a:r>
            <a:rPr lang="hu-HU" sz="1000" dirty="0" smtClean="0"/>
            <a:t>Arched (WS): EMIES </a:t>
          </a:r>
          <a:endParaRPr lang="hu-HU" sz="1000" dirty="0"/>
        </a:p>
      </dgm:t>
    </dgm:pt>
    <dgm:pt modelId="{3EBF9D60-600B-4A0E-B168-473C5ED207C9}" type="parTrans" cxnId="{1A78E805-B121-44EB-A01D-183557920F0E}">
      <dgm:prSet/>
      <dgm:spPr/>
    </dgm:pt>
    <dgm:pt modelId="{97A9456D-1160-4243-AD48-088375F1E19B}" type="sibTrans" cxnId="{1A78E805-B121-44EB-A01D-183557920F0E}">
      <dgm:prSet/>
      <dgm:spPr/>
    </dgm:pt>
    <dgm:pt modelId="{C025D7C4-414B-4A36-8826-BDDE5895FA46}">
      <dgm:prSet phldrT="[Text]" custT="1"/>
      <dgm:spPr/>
      <dgm:t>
        <a:bodyPr/>
        <a:lstStyle/>
        <a:p>
          <a:r>
            <a:rPr lang="hu-HU" sz="1000" dirty="0" smtClean="0"/>
            <a:t>Nordugrid tree </a:t>
          </a:r>
          <a:endParaRPr lang="hu-HU" sz="1000" dirty="0"/>
        </a:p>
      </dgm:t>
    </dgm:pt>
    <dgm:pt modelId="{E4465428-C676-4017-AC79-16C51BA68E24}" type="parTrans" cxnId="{BF22591A-41D5-4812-BE3B-16C5E37E9D7B}">
      <dgm:prSet/>
      <dgm:spPr/>
    </dgm:pt>
    <dgm:pt modelId="{7727AB32-0B73-4641-9310-957C90E1BFBB}" type="sibTrans" cxnId="{BF22591A-41D5-4812-BE3B-16C5E37E9D7B}">
      <dgm:prSet/>
      <dgm:spPr/>
    </dgm:pt>
    <dgm:pt modelId="{00A21855-AC66-4C1A-A9B8-33BD63E7D895}">
      <dgm:prSet phldrT="[Text]" custT="1"/>
      <dgm:spPr/>
      <dgm:t>
        <a:bodyPr/>
        <a:lstStyle/>
        <a:p>
          <a:r>
            <a:rPr lang="hu-HU" sz="1000" dirty="0" smtClean="0"/>
            <a:t>Glue2 tree</a:t>
          </a:r>
          <a:endParaRPr lang="hu-HU" sz="1000" dirty="0"/>
        </a:p>
      </dgm:t>
    </dgm:pt>
    <dgm:pt modelId="{8C8E4CC3-80CF-491F-B9FB-17A83713FDF5}" type="parTrans" cxnId="{90A6FA57-2C3E-4B65-B0A6-E03D76FEC8A2}">
      <dgm:prSet/>
      <dgm:spPr/>
    </dgm:pt>
    <dgm:pt modelId="{0B39CD8E-A8C2-4B86-B4D8-8218017C48F2}" type="sibTrans" cxnId="{90A6FA57-2C3E-4B65-B0A6-E03D76FEC8A2}">
      <dgm:prSet/>
      <dgm:spPr/>
    </dgm:pt>
    <dgm:pt modelId="{F0DA5A88-C2AF-448F-B32A-5C9DC2FA8240}">
      <dgm:prSet phldrT="[Text]" custT="1"/>
      <dgm:spPr/>
      <dgm:t>
        <a:bodyPr/>
        <a:lstStyle/>
        <a:p>
          <a:r>
            <a:rPr lang="hu-HU" sz="1000" dirty="0" smtClean="0"/>
            <a:t>Glue1 tree</a:t>
          </a:r>
          <a:endParaRPr lang="hu-HU" sz="1000" dirty="0"/>
        </a:p>
      </dgm:t>
    </dgm:pt>
    <dgm:pt modelId="{8CAAA22A-E7DB-4B2F-9062-F7F62D70D47C}" type="parTrans" cxnId="{99D79C71-B2A1-4A94-A24E-89EBEB02DD6F}">
      <dgm:prSet/>
      <dgm:spPr/>
    </dgm:pt>
    <dgm:pt modelId="{92598DFA-F7C9-476F-AE34-44692E3616A1}" type="sibTrans" cxnId="{99D79C71-B2A1-4A94-A24E-89EBEB02DD6F}">
      <dgm:prSet/>
      <dgm:spPr/>
    </dgm:pt>
    <dgm:pt modelId="{496DE3D1-4266-4525-8819-B68AF0A39284}">
      <dgm:prSet phldrT="[Text]" custT="1"/>
      <dgm:spPr/>
      <dgm:t>
        <a:bodyPr/>
        <a:lstStyle/>
        <a:p>
          <a:r>
            <a:rPr lang="hu-HU" sz="1000" dirty="0" smtClean="0"/>
            <a:t>Job info, status</a:t>
          </a:r>
          <a:endParaRPr lang="hu-HU" sz="1000" dirty="0"/>
        </a:p>
      </dgm:t>
    </dgm:pt>
    <dgm:pt modelId="{C0008797-2A80-4D9D-B4DC-95F73EAEE7F3}" type="parTrans" cxnId="{20A4F3E3-34FA-4A96-BBE9-BF8162462E6E}">
      <dgm:prSet/>
      <dgm:spPr/>
    </dgm:pt>
    <dgm:pt modelId="{1FF8302B-6DC5-4064-B6E9-2F9EAFF41603}" type="sibTrans" cxnId="{20A4F3E3-34FA-4A96-BBE9-BF8162462E6E}">
      <dgm:prSet/>
      <dgm:spPr/>
    </dgm:pt>
    <dgm:pt modelId="{5B81AB1F-B38F-4F71-9ED5-84F389F7E3C3}">
      <dgm:prSet phldrT="[Text]" custT="1"/>
      <dgm:spPr/>
      <dgm:t>
        <a:bodyPr/>
        <a:lstStyle/>
        <a:p>
          <a:r>
            <a:rPr lang="hu-HU" sz="1000" dirty="0" smtClean="0"/>
            <a:t>Cluster info</a:t>
          </a:r>
          <a:endParaRPr lang="hu-HU" sz="1000" dirty="0"/>
        </a:p>
      </dgm:t>
    </dgm:pt>
    <dgm:pt modelId="{CEA2DB11-F5CC-432B-9ED5-209D99EF2207}" type="parTrans" cxnId="{14C6A2D0-1BDC-4FE6-8EB3-540A800F47D6}">
      <dgm:prSet/>
      <dgm:spPr/>
    </dgm:pt>
    <dgm:pt modelId="{9903EED9-8722-4C06-9E90-FECBB87ADE0E}" type="sibTrans" cxnId="{14C6A2D0-1BDC-4FE6-8EB3-540A800F47D6}">
      <dgm:prSet/>
      <dgm:spPr/>
    </dgm:pt>
    <dgm:pt modelId="{95AFF5EF-077B-497D-99BD-C1B5C4D9CE5C}">
      <dgm:prSet phldrT="[Text]" custT="1"/>
      <dgm:spPr/>
      <dgm:t>
        <a:bodyPr/>
        <a:lstStyle/>
        <a:p>
          <a:r>
            <a:rPr lang="hu-HU" sz="1000" dirty="0" smtClean="0"/>
            <a:t>Cluster info</a:t>
          </a:r>
          <a:endParaRPr lang="hu-HU" sz="1000" dirty="0"/>
        </a:p>
      </dgm:t>
    </dgm:pt>
    <dgm:pt modelId="{A133C345-F1FE-493B-84B8-01727E4CA2FE}" type="parTrans" cxnId="{974C5D2E-5735-4A18-8796-C277731CA7C0}">
      <dgm:prSet/>
      <dgm:spPr/>
    </dgm:pt>
    <dgm:pt modelId="{AF908FD5-7E19-4982-A664-F045FA698DF3}" type="sibTrans" cxnId="{974C5D2E-5735-4A18-8796-C277731CA7C0}">
      <dgm:prSet/>
      <dgm:spPr/>
    </dgm:pt>
    <dgm:pt modelId="{A44FBF1C-2E72-48B0-8CA7-B361EF01387F}">
      <dgm:prSet phldrT="[Text]" custT="1"/>
      <dgm:spPr/>
      <dgm:t>
        <a:bodyPr/>
        <a:lstStyle/>
        <a:p>
          <a:r>
            <a:rPr lang="hu-HU" sz="1000" dirty="0" smtClean="0"/>
            <a:t>Cluster info</a:t>
          </a:r>
          <a:endParaRPr lang="hu-HU" sz="1000" dirty="0"/>
        </a:p>
      </dgm:t>
    </dgm:pt>
    <dgm:pt modelId="{65B875E2-9168-46F4-8B1E-BBFD8297FA48}" type="parTrans" cxnId="{04BAD1A1-6FEB-4664-983A-579FA5B24974}">
      <dgm:prSet/>
      <dgm:spPr/>
    </dgm:pt>
    <dgm:pt modelId="{1A3FAC8C-3967-4F64-A11A-D241E98023E2}" type="sibTrans" cxnId="{04BAD1A1-6FEB-4664-983A-579FA5B24974}">
      <dgm:prSet/>
      <dgm:spPr/>
    </dgm:pt>
    <dgm:pt modelId="{11B56616-5C87-4AA3-B77D-1E3B09B2BC39}">
      <dgm:prSet phldrT="[Text]" custT="1"/>
      <dgm:spPr/>
      <dgm:t>
        <a:bodyPr/>
        <a:lstStyle/>
        <a:p>
          <a:r>
            <a:rPr lang="hu-HU" sz="1000" dirty="0" smtClean="0"/>
            <a:t>[job info, status]</a:t>
          </a:r>
          <a:endParaRPr lang="hu-HU" sz="1000" dirty="0"/>
        </a:p>
      </dgm:t>
    </dgm:pt>
    <dgm:pt modelId="{622CD304-A786-44EF-A9F1-F2C29111248C}" type="parTrans" cxnId="{7A896416-0AC9-4038-B789-9250080C406B}">
      <dgm:prSet/>
      <dgm:spPr/>
    </dgm:pt>
    <dgm:pt modelId="{7D6CD27C-FFB3-49A9-8EAE-4A769968020A}" type="sibTrans" cxnId="{7A896416-0AC9-4038-B789-9250080C406B}">
      <dgm:prSet/>
      <dgm:spPr/>
    </dgm:pt>
    <dgm:pt modelId="{DCFE0917-29BE-4FED-B01E-F119408ED69C}">
      <dgm:prSet phldrT="[Text]" custT="1"/>
      <dgm:spPr/>
      <dgm:t>
        <a:bodyPr/>
        <a:lstStyle/>
        <a:p>
          <a:r>
            <a:rPr lang="hu-HU" sz="1200" dirty="0" smtClean="0"/>
            <a:t>Job creation (xrsl)</a:t>
          </a:r>
          <a:endParaRPr lang="hu-HU" sz="1200" dirty="0"/>
        </a:p>
      </dgm:t>
    </dgm:pt>
    <dgm:pt modelId="{F8E09317-0047-431F-B50C-B5EA61590D8A}" type="parTrans" cxnId="{5CE5EE3F-B552-4C32-8B92-3BD5F14CA97B}">
      <dgm:prSet/>
      <dgm:spPr/>
    </dgm:pt>
    <dgm:pt modelId="{D9469A60-002B-4C78-A4CA-B810641C5EC7}" type="sibTrans" cxnId="{5CE5EE3F-B552-4C32-8B92-3BD5F14CA97B}">
      <dgm:prSet/>
      <dgm:spPr/>
    </dgm:pt>
    <dgm:pt modelId="{400D8B57-8C71-4B6F-B90B-B969FF07A22C}">
      <dgm:prSet phldrT="[Text]" custT="1"/>
      <dgm:spPr/>
      <dgm:t>
        <a:bodyPr/>
        <a:lstStyle/>
        <a:p>
          <a:r>
            <a:rPr lang="hu-HU" sz="1200" dirty="0" smtClean="0"/>
            <a:t>Job management (xrsl)</a:t>
          </a:r>
          <a:endParaRPr lang="hu-HU" sz="1200" dirty="0"/>
        </a:p>
      </dgm:t>
    </dgm:pt>
    <dgm:pt modelId="{164DF19D-0BEB-4B73-A515-CB1C2FBC346D}" type="parTrans" cxnId="{B1D08BB9-BD52-4586-839D-EA35662267A0}">
      <dgm:prSet/>
      <dgm:spPr/>
    </dgm:pt>
    <dgm:pt modelId="{84F7CDDA-DAFE-417E-9FEE-4E838737770A}" type="sibTrans" cxnId="{B1D08BB9-BD52-4586-839D-EA35662267A0}">
      <dgm:prSet/>
      <dgm:spPr/>
    </dgm:pt>
    <dgm:pt modelId="{1284B349-2FBC-4B96-8C1A-9454138FD48E}">
      <dgm:prSet phldrT="[Text]" custT="1"/>
      <dgm:spPr/>
      <dgm:t>
        <a:bodyPr/>
        <a:lstStyle/>
        <a:p>
          <a:r>
            <a:rPr lang="hu-HU" sz="1200" dirty="0" smtClean="0"/>
            <a:t>Data staging</a:t>
          </a:r>
          <a:endParaRPr lang="hu-HU" sz="1200" dirty="0"/>
        </a:p>
      </dgm:t>
    </dgm:pt>
    <dgm:pt modelId="{08009BF7-F313-479D-A91C-2D60EB5556FD}" type="parTrans" cxnId="{D38CE2F1-A33D-4475-BAE7-E90DB10145A6}">
      <dgm:prSet/>
      <dgm:spPr/>
    </dgm:pt>
    <dgm:pt modelId="{6C929DA6-E594-4B68-9E76-F2B324A5788F}" type="sibTrans" cxnId="{D38CE2F1-A33D-4475-BAE7-E90DB10145A6}">
      <dgm:prSet/>
      <dgm:spPr/>
    </dgm:pt>
    <dgm:pt modelId="{32CD9BF3-ADAE-46EE-AF1E-24BF8DE8E0CA}">
      <dgm:prSet phldrT="[Text]" custT="1"/>
      <dgm:spPr/>
      <dgm:t>
        <a:bodyPr/>
        <a:lstStyle/>
        <a:p>
          <a:r>
            <a:rPr lang="hu-HU" sz="1200" dirty="0" smtClean="0"/>
            <a:t>Delegation</a:t>
          </a:r>
          <a:endParaRPr lang="hu-HU" sz="1200" dirty="0"/>
        </a:p>
      </dgm:t>
    </dgm:pt>
    <dgm:pt modelId="{40FEED8F-5130-42DC-9419-506B8D324257}" type="parTrans" cxnId="{14D01680-0A44-4E7E-A40D-9DDFD692234B}">
      <dgm:prSet/>
      <dgm:spPr/>
    </dgm:pt>
    <dgm:pt modelId="{084B3BC0-8520-4B05-839F-ED17C8355BB9}" type="sibTrans" cxnId="{14D01680-0A44-4E7E-A40D-9DDFD692234B}">
      <dgm:prSet/>
      <dgm:spPr/>
    </dgm:pt>
    <dgm:pt modelId="{58476030-4299-434A-9BB7-D0BF0445D34B}">
      <dgm:prSet phldrT="[Text]" custT="1"/>
      <dgm:spPr/>
      <dgm:t>
        <a:bodyPr/>
        <a:lstStyle/>
        <a:p>
          <a:r>
            <a:rPr lang="hu-HU" sz="900" dirty="0" smtClean="0"/>
            <a:t>Job creation (ADL)</a:t>
          </a:r>
          <a:endParaRPr lang="hu-HU" sz="900" dirty="0"/>
        </a:p>
      </dgm:t>
    </dgm:pt>
    <dgm:pt modelId="{3F3DE4FF-D7E8-4B18-9025-E74A17532300}" type="parTrans" cxnId="{79CD09A5-6F84-48DD-955C-CFC028936DEE}">
      <dgm:prSet/>
      <dgm:spPr/>
    </dgm:pt>
    <dgm:pt modelId="{123B7185-FC8E-47AC-8AC1-A28CE7F91DDC}" type="sibTrans" cxnId="{79CD09A5-6F84-48DD-955C-CFC028936DEE}">
      <dgm:prSet/>
      <dgm:spPr/>
    </dgm:pt>
    <dgm:pt modelId="{81403863-E5A5-4E24-B006-2BE1DBCBE58E}">
      <dgm:prSet phldrT="[Text]" custT="1"/>
      <dgm:spPr/>
      <dgm:t>
        <a:bodyPr/>
        <a:lstStyle/>
        <a:p>
          <a:r>
            <a:rPr lang="hu-HU" sz="900" dirty="0" smtClean="0"/>
            <a:t>Job management (vector ops)</a:t>
          </a:r>
          <a:endParaRPr lang="hu-HU" sz="900" dirty="0"/>
        </a:p>
      </dgm:t>
    </dgm:pt>
    <dgm:pt modelId="{E3C4B23B-D1EE-4CCB-B969-75CC326583EA}" type="parTrans" cxnId="{8BF718A4-BF8F-4E20-81D6-28DC1949258C}">
      <dgm:prSet/>
      <dgm:spPr/>
    </dgm:pt>
    <dgm:pt modelId="{37F67DF6-D7BC-4FD5-A402-C59AA9B15523}" type="sibTrans" cxnId="{8BF718A4-BF8F-4E20-81D6-28DC1949258C}">
      <dgm:prSet/>
      <dgm:spPr/>
    </dgm:pt>
    <dgm:pt modelId="{3AFD8272-5F43-4345-8B97-037496F25871}">
      <dgm:prSet phldrT="[Text]" custT="1"/>
      <dgm:spPr/>
      <dgm:t>
        <a:bodyPr/>
        <a:lstStyle/>
        <a:p>
          <a:r>
            <a:rPr lang="hu-HU" sz="900" dirty="0" smtClean="0"/>
            <a:t>Job status (EMIES states)</a:t>
          </a:r>
          <a:endParaRPr lang="hu-HU" sz="900" dirty="0"/>
        </a:p>
      </dgm:t>
    </dgm:pt>
    <dgm:pt modelId="{A2E63032-CB3F-41F3-929F-10A6AA3C3978}" type="parTrans" cxnId="{3AFD12EF-CE97-442B-9094-AFB75A5B8E9D}">
      <dgm:prSet/>
      <dgm:spPr/>
    </dgm:pt>
    <dgm:pt modelId="{D5DEDC4F-C299-4247-B98B-DFE9DF2469B8}" type="sibTrans" cxnId="{3AFD12EF-CE97-442B-9094-AFB75A5B8E9D}">
      <dgm:prSet/>
      <dgm:spPr/>
    </dgm:pt>
    <dgm:pt modelId="{98AE5AA5-A9E7-4E70-ABB4-48371985E80D}">
      <dgm:prSet phldrT="[Text]" custT="1"/>
      <dgm:spPr/>
      <dgm:t>
        <a:bodyPr/>
        <a:lstStyle/>
        <a:p>
          <a:r>
            <a:rPr lang="hu-HU" sz="900" dirty="0" smtClean="0"/>
            <a:t>Delegation</a:t>
          </a:r>
          <a:endParaRPr lang="hu-HU" sz="900" dirty="0"/>
        </a:p>
      </dgm:t>
    </dgm:pt>
    <dgm:pt modelId="{DEA74987-C82E-4532-BE0C-119FB2C00F75}" type="parTrans" cxnId="{B2C2D048-AB5C-42EA-82CF-C1F8337DF102}">
      <dgm:prSet/>
      <dgm:spPr/>
    </dgm:pt>
    <dgm:pt modelId="{864FF0B9-5A0C-4AE7-B5FB-56AE624ACD98}" type="sibTrans" cxnId="{B2C2D048-AB5C-42EA-82CF-C1F8337DF102}">
      <dgm:prSet/>
      <dgm:spPr/>
    </dgm:pt>
    <dgm:pt modelId="{27230806-554D-4BEF-B643-885C1CB9B42E}">
      <dgm:prSet/>
      <dgm:spPr/>
      <dgm:t>
        <a:bodyPr/>
        <a:lstStyle/>
        <a:p>
          <a:r>
            <a:rPr lang="hu-HU" sz="1000" dirty="0" smtClean="0"/>
            <a:t>Arched (WS): Ext. BES</a:t>
          </a:r>
          <a:endParaRPr lang="hu-HU" sz="1000" dirty="0"/>
        </a:p>
      </dgm:t>
    </dgm:pt>
    <dgm:pt modelId="{2CFC54C8-BB65-4934-AB72-D35054EFADDA}" type="parTrans" cxnId="{6FF61B0C-A0B3-4789-9849-AE94FF64A904}">
      <dgm:prSet/>
      <dgm:spPr/>
      <dgm:t>
        <a:bodyPr/>
        <a:lstStyle/>
        <a:p>
          <a:endParaRPr lang="hu-HU"/>
        </a:p>
      </dgm:t>
    </dgm:pt>
    <dgm:pt modelId="{82199239-2323-4A0F-9E2F-7C765CEEC2B4}" type="sibTrans" cxnId="{6FF61B0C-A0B3-4789-9849-AE94FF64A904}">
      <dgm:prSet/>
      <dgm:spPr/>
      <dgm:t>
        <a:bodyPr/>
        <a:lstStyle/>
        <a:p>
          <a:endParaRPr lang="hu-HU"/>
        </a:p>
      </dgm:t>
    </dgm:pt>
    <dgm:pt modelId="{21FE3A67-7117-4C38-A53F-803A224F34AD}">
      <dgm:prSet custT="1"/>
      <dgm:spPr/>
      <dgm:t>
        <a:bodyPr/>
        <a:lstStyle/>
        <a:p>
          <a:r>
            <a:rPr lang="hu-HU" sz="900" dirty="0" smtClean="0"/>
            <a:t>Job creation (JSDL mixture)</a:t>
          </a:r>
          <a:endParaRPr lang="hu-HU" sz="900" dirty="0"/>
        </a:p>
      </dgm:t>
    </dgm:pt>
    <dgm:pt modelId="{57F10FCE-9563-4168-A486-2F9DDB1EFFC0}" type="parTrans" cxnId="{CBDA242A-8823-4CA1-86FE-E60A211F1BBB}">
      <dgm:prSet/>
      <dgm:spPr/>
      <dgm:t>
        <a:bodyPr/>
        <a:lstStyle/>
        <a:p>
          <a:endParaRPr lang="hu-HU"/>
        </a:p>
      </dgm:t>
    </dgm:pt>
    <dgm:pt modelId="{8DB39886-9DD4-4F96-B36C-A31A8F9C16EA}" type="sibTrans" cxnId="{CBDA242A-8823-4CA1-86FE-E60A211F1BBB}">
      <dgm:prSet/>
      <dgm:spPr/>
      <dgm:t>
        <a:bodyPr/>
        <a:lstStyle/>
        <a:p>
          <a:endParaRPr lang="hu-HU"/>
        </a:p>
      </dgm:t>
    </dgm:pt>
    <dgm:pt modelId="{0E647086-5EE1-4858-90BE-2A0748A0A62A}">
      <dgm:prSet custT="1"/>
      <dgm:spPr/>
      <dgm:t>
        <a:bodyPr/>
        <a:lstStyle/>
        <a:p>
          <a:r>
            <a:rPr lang="hu-HU" sz="900" dirty="0" smtClean="0"/>
            <a:t>Job management</a:t>
          </a:r>
          <a:endParaRPr lang="hu-HU" sz="900" dirty="0"/>
        </a:p>
      </dgm:t>
    </dgm:pt>
    <dgm:pt modelId="{BA8A8B9E-D71C-4ECB-9F3E-153BC61169FC}" type="parTrans" cxnId="{A5BCFBB3-F664-45B7-869B-8525A8D42C06}">
      <dgm:prSet/>
      <dgm:spPr/>
      <dgm:t>
        <a:bodyPr/>
        <a:lstStyle/>
        <a:p>
          <a:endParaRPr lang="hu-HU"/>
        </a:p>
      </dgm:t>
    </dgm:pt>
    <dgm:pt modelId="{7CC85565-C897-41E1-92F1-A26E67567045}" type="sibTrans" cxnId="{A5BCFBB3-F664-45B7-869B-8525A8D42C06}">
      <dgm:prSet/>
      <dgm:spPr/>
      <dgm:t>
        <a:bodyPr/>
        <a:lstStyle/>
        <a:p>
          <a:endParaRPr lang="hu-HU"/>
        </a:p>
      </dgm:t>
    </dgm:pt>
    <dgm:pt modelId="{A57CDE14-497F-4F24-88FD-01310CFD4EBB}">
      <dgm:prSet custT="1"/>
      <dgm:spPr/>
      <dgm:t>
        <a:bodyPr/>
        <a:lstStyle/>
        <a:p>
          <a:r>
            <a:rPr lang="hu-HU" sz="900" dirty="0" smtClean="0"/>
            <a:t>Job info (limited, BES schema)</a:t>
          </a:r>
        </a:p>
      </dgm:t>
    </dgm:pt>
    <dgm:pt modelId="{13EC64F1-39BB-4030-A42E-9FE28C1F85B9}" type="parTrans" cxnId="{BB10BF84-D58E-4CCB-AA7B-865196047053}">
      <dgm:prSet/>
      <dgm:spPr/>
      <dgm:t>
        <a:bodyPr/>
        <a:lstStyle/>
        <a:p>
          <a:endParaRPr lang="hu-HU"/>
        </a:p>
      </dgm:t>
    </dgm:pt>
    <dgm:pt modelId="{DF3806AF-FC27-4BB5-9778-88465F2EBFCE}" type="sibTrans" cxnId="{BB10BF84-D58E-4CCB-AA7B-865196047053}">
      <dgm:prSet/>
      <dgm:spPr/>
      <dgm:t>
        <a:bodyPr/>
        <a:lstStyle/>
        <a:p>
          <a:endParaRPr lang="hu-HU"/>
        </a:p>
      </dgm:t>
    </dgm:pt>
    <dgm:pt modelId="{D6E25ED9-5703-45F8-B720-4CCBC8A7DFD9}">
      <dgm:prSet phldrT="[Text]" custT="1"/>
      <dgm:spPr/>
      <dgm:t>
        <a:bodyPr/>
        <a:lstStyle/>
        <a:p>
          <a:r>
            <a:rPr lang="hu-HU" sz="900" dirty="0" smtClean="0"/>
            <a:t>Job info (GLUE2-like)</a:t>
          </a:r>
          <a:endParaRPr lang="hu-HU" sz="900" dirty="0"/>
        </a:p>
      </dgm:t>
    </dgm:pt>
    <dgm:pt modelId="{AC339922-11CD-402C-8F53-9E733D92E73B}" type="parTrans" cxnId="{427FA8EF-7153-4FA0-B41B-C8205C97135B}">
      <dgm:prSet/>
      <dgm:spPr/>
    </dgm:pt>
    <dgm:pt modelId="{B140EA8A-E0DF-48AB-9C66-AFFD2C8F4EA1}" type="sibTrans" cxnId="{427FA8EF-7153-4FA0-B41B-C8205C97135B}">
      <dgm:prSet/>
      <dgm:spPr/>
    </dgm:pt>
    <dgm:pt modelId="{CE6C45E3-C029-45BB-B7E0-107576CD8F1D}">
      <dgm:prSet custT="1"/>
      <dgm:spPr/>
      <dgm:t>
        <a:bodyPr/>
        <a:lstStyle/>
        <a:p>
          <a:r>
            <a:rPr lang="hu-HU" sz="900" dirty="0" smtClean="0"/>
            <a:t>Cluster info (limited BES schema) </a:t>
          </a:r>
        </a:p>
      </dgm:t>
    </dgm:pt>
    <dgm:pt modelId="{F6306E09-2EFE-4341-A8EB-288AD1032262}" type="parTrans" cxnId="{7F257FEF-E7B9-4757-86E2-21902621AB81}">
      <dgm:prSet/>
      <dgm:spPr/>
    </dgm:pt>
    <dgm:pt modelId="{38E2E1E1-D69D-4D56-AD7E-91A01EA8AE35}" type="sibTrans" cxnId="{7F257FEF-E7B9-4757-86E2-21902621AB81}">
      <dgm:prSet/>
      <dgm:spPr/>
    </dgm:pt>
    <dgm:pt modelId="{1DECD131-39AD-40AC-AE43-B90BE1A62EF5}">
      <dgm:prSet custT="1"/>
      <dgm:spPr/>
      <dgm:t>
        <a:bodyPr/>
        <a:lstStyle/>
        <a:p>
          <a:r>
            <a:rPr lang="hu-HU" sz="900" dirty="0" smtClean="0"/>
            <a:t>Job status (BES state model)</a:t>
          </a:r>
        </a:p>
      </dgm:t>
    </dgm:pt>
    <dgm:pt modelId="{4095D3C6-1556-40ED-ACC6-11656D8AAB19}" type="parTrans" cxnId="{3E822B4A-CE9F-4C6B-9211-6393FAC5D6A4}">
      <dgm:prSet/>
      <dgm:spPr/>
    </dgm:pt>
    <dgm:pt modelId="{F61C012B-390C-467E-9350-4D08ABE36140}" type="sibTrans" cxnId="{3E822B4A-CE9F-4C6B-9211-6393FAC5D6A4}">
      <dgm:prSet/>
      <dgm:spPr/>
    </dgm:pt>
    <dgm:pt modelId="{E93D66EF-365B-4C04-9E43-DB4F941C4F15}">
      <dgm:prSet phldrT="[Text]" custT="1"/>
      <dgm:spPr/>
      <dgm:t>
        <a:bodyPr/>
        <a:lstStyle/>
        <a:p>
          <a:r>
            <a:rPr lang="hu-HU" sz="900" dirty="0" smtClean="0"/>
            <a:t>cluster info (GLUE2-like)</a:t>
          </a:r>
          <a:endParaRPr lang="hu-HU" sz="900" dirty="0"/>
        </a:p>
      </dgm:t>
    </dgm:pt>
    <dgm:pt modelId="{37999F26-C1BF-430C-A88B-0E11576A86DD}" type="parTrans" cxnId="{255F0129-D11B-40C6-9890-07357CCACDCE}">
      <dgm:prSet/>
      <dgm:spPr/>
    </dgm:pt>
    <dgm:pt modelId="{28CEF0D7-2BFA-4CB0-83FC-855F9D4C3427}" type="sibTrans" cxnId="{255F0129-D11B-40C6-9890-07357CCACDCE}">
      <dgm:prSet/>
      <dgm:spPr/>
    </dgm:pt>
    <dgm:pt modelId="{7EF38165-CB98-4AE4-AE51-EF2395A7448B}">
      <dgm:prSet phldrT="[Text]" custT="1"/>
      <dgm:spPr/>
      <dgm:t>
        <a:bodyPr/>
        <a:lstStyle/>
        <a:p>
          <a:r>
            <a:rPr lang="hu-HU" sz="900" dirty="0" smtClean="0"/>
            <a:t>Data staging</a:t>
          </a:r>
          <a:endParaRPr lang="hu-HU" sz="900" dirty="0"/>
        </a:p>
      </dgm:t>
    </dgm:pt>
    <dgm:pt modelId="{343DCCEE-C447-4954-AD61-1EB4815BDB87}" type="parTrans" cxnId="{F882F2BE-D8CF-4510-968A-B1FC10DD0BC7}">
      <dgm:prSet/>
      <dgm:spPr/>
    </dgm:pt>
    <dgm:pt modelId="{A04BB63E-231B-4D35-8D5A-BADD84625DCB}" type="sibTrans" cxnId="{F882F2BE-D8CF-4510-968A-B1FC10DD0BC7}">
      <dgm:prSet/>
      <dgm:spPr/>
    </dgm:pt>
    <dgm:pt modelId="{289E58B1-A405-4979-B135-54E124D9A94B}">
      <dgm:prSet custT="1"/>
      <dgm:spPr/>
      <dgm:t>
        <a:bodyPr/>
        <a:lstStyle/>
        <a:p>
          <a:r>
            <a:rPr lang="hu-HU" sz="900" dirty="0" smtClean="0"/>
            <a:t>Data staging</a:t>
          </a:r>
        </a:p>
      </dgm:t>
    </dgm:pt>
    <dgm:pt modelId="{A18EF2E7-5328-48C2-B825-C04ADD7FCB44}" type="parTrans" cxnId="{225826D3-B67B-46F8-A8D9-383EC6D2938C}">
      <dgm:prSet/>
      <dgm:spPr/>
    </dgm:pt>
    <dgm:pt modelId="{1C8C0E24-F321-4A96-A9CC-02A1182B526D}" type="sibTrans" cxnId="{225826D3-B67B-46F8-A8D9-383EC6D2938C}">
      <dgm:prSet/>
      <dgm:spPr/>
    </dgm:pt>
    <dgm:pt modelId="{55717A47-42FA-4EBB-B5F0-2945167B6E02}">
      <dgm:prSet/>
      <dgm:spPr/>
      <dgm:t>
        <a:bodyPr/>
        <a:lstStyle/>
        <a:p>
          <a:r>
            <a:rPr lang="hu-HU" dirty="0" smtClean="0"/>
            <a:t>Cache server (WS)</a:t>
          </a:r>
        </a:p>
      </dgm:t>
    </dgm:pt>
    <dgm:pt modelId="{167F721D-E41F-42E7-85D6-3339F4DB284A}" type="parTrans" cxnId="{D65E7103-8446-4312-8A44-7E31CBE43906}">
      <dgm:prSet/>
      <dgm:spPr/>
    </dgm:pt>
    <dgm:pt modelId="{B3A1A88D-B175-4D08-9B73-548CFFDF16D3}" type="sibTrans" cxnId="{D65E7103-8446-4312-8A44-7E31CBE43906}">
      <dgm:prSet/>
      <dgm:spPr/>
    </dgm:pt>
    <dgm:pt modelId="{0B92243E-210C-4BAB-8665-4AFE8DEC115B}">
      <dgm:prSet/>
      <dgm:spPr/>
      <dgm:t>
        <a:bodyPr/>
        <a:lstStyle/>
        <a:p>
          <a:endParaRPr lang="hu-HU" dirty="0" smtClean="0"/>
        </a:p>
      </dgm:t>
    </dgm:pt>
    <dgm:pt modelId="{6447F2EB-CAEB-42AB-BAA8-18F1A1F624F8}" type="parTrans" cxnId="{7AE3A926-82C2-4A66-ABF4-98E7BE63BB7E}">
      <dgm:prSet/>
      <dgm:spPr/>
    </dgm:pt>
    <dgm:pt modelId="{E80C040C-6121-4E72-ABC5-189A81DDAF3F}" type="sibTrans" cxnId="{7AE3A926-82C2-4A66-ABF4-98E7BE63BB7E}">
      <dgm:prSet/>
      <dgm:spPr/>
    </dgm:pt>
    <dgm:pt modelId="{6B502048-BAA3-4129-97A6-C426300913E4}">
      <dgm:prSet/>
      <dgm:spPr/>
      <dgm:t>
        <a:bodyPr/>
        <a:lstStyle/>
        <a:p>
          <a:r>
            <a:rPr lang="hu-HU" dirty="0" smtClean="0"/>
            <a:t>Query interface for cache content</a:t>
          </a:r>
        </a:p>
      </dgm:t>
    </dgm:pt>
    <dgm:pt modelId="{49483171-F781-43C2-970A-F45178BDA3C5}" type="parTrans" cxnId="{0AA245AC-A18C-4677-8F34-9552B3451946}">
      <dgm:prSet/>
      <dgm:spPr/>
    </dgm:pt>
    <dgm:pt modelId="{0BCF99B8-3DDC-485C-AB2E-EB9C15B40A18}" type="sibTrans" cxnId="{0AA245AC-A18C-4677-8F34-9552B3451946}">
      <dgm:prSet/>
      <dgm:spPr/>
    </dgm:pt>
    <dgm:pt modelId="{57C8C20C-B571-4E91-A4DD-6A189B39DD91}" type="pres">
      <dgm:prSet presAssocID="{1BFF5E4B-99C3-4BE8-877A-F6CD0594CDD6}" presName="Name0" presStyleCnt="0">
        <dgm:presLayoutVars>
          <dgm:chMax val="3"/>
          <dgm:chPref val="1"/>
          <dgm:dir/>
          <dgm:animLvl val="lvl"/>
          <dgm:resizeHandles/>
        </dgm:presLayoutVars>
      </dgm:prSet>
      <dgm:spPr/>
      <dgm:t>
        <a:bodyPr/>
        <a:lstStyle/>
        <a:p>
          <a:endParaRPr lang="sv-SE"/>
        </a:p>
      </dgm:t>
    </dgm:pt>
    <dgm:pt modelId="{1F707C15-BADB-4BAB-9704-57E5DE8CE9D6}" type="pres">
      <dgm:prSet presAssocID="{1BFF5E4B-99C3-4BE8-877A-F6CD0594CDD6}" presName="outerBox" presStyleCnt="0"/>
      <dgm:spPr/>
    </dgm:pt>
    <dgm:pt modelId="{8D983F7E-31F6-41D1-8589-A939A27759DE}" type="pres">
      <dgm:prSet presAssocID="{1BFF5E4B-99C3-4BE8-877A-F6CD0594CDD6}" presName="outerBoxParent" presStyleLbl="node1" presStyleIdx="0" presStyleCnt="1" custLinFactNeighborX="175" custLinFactNeighborY="-7813"/>
      <dgm:spPr/>
      <dgm:t>
        <a:bodyPr/>
        <a:lstStyle/>
        <a:p>
          <a:endParaRPr lang="sv-SE"/>
        </a:p>
      </dgm:t>
    </dgm:pt>
    <dgm:pt modelId="{365E2C3F-198D-4811-B769-B4E56B7D668C}" type="pres">
      <dgm:prSet presAssocID="{1BFF5E4B-99C3-4BE8-877A-F6CD0594CDD6}" presName="outerBoxChildren" presStyleCnt="0"/>
      <dgm:spPr/>
    </dgm:pt>
    <dgm:pt modelId="{9C47682A-4AF4-44F5-9A96-375E98217BBB}" type="pres">
      <dgm:prSet presAssocID="{C4C0BFD4-6D89-437F-BD68-51137E368582}" presName="oChild" presStyleLbl="fgAcc1" presStyleIdx="0" presStyleCnt="5" custLinFactX="-2245" custLinFactNeighborX="-100000" custLinFactNeighborY="-51389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B00D78A-F528-4F0A-9C4F-939D675A4779}" type="pres">
      <dgm:prSet presAssocID="{51743409-D553-4B93-AD91-F5371C20F381}" presName="outerSibTrans" presStyleCnt="0"/>
      <dgm:spPr/>
    </dgm:pt>
    <dgm:pt modelId="{6DC930CF-0D59-4848-BCEE-08BBA4FE1AB6}" type="pres">
      <dgm:prSet presAssocID="{A87C485E-BB3C-4C5F-BC9D-6ADA21E36960}" presName="oChild" presStyleLbl="fgAcc1" presStyleIdx="1" presStyleCnt="5" custLinFactX="-157" custLinFactNeighborX="-100000" custLinFactNeighborY="-47917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0D2B902-328C-4744-905B-1F91CB293BEB}" type="pres">
      <dgm:prSet presAssocID="{D2CC7F5B-A6F6-419B-8A19-F05ABFF3F7F9}" presName="outerSibTrans" presStyleCnt="0"/>
      <dgm:spPr/>
    </dgm:pt>
    <dgm:pt modelId="{A7BF43EA-FCEA-4C75-8EA4-3DF03C57588B}" type="pres">
      <dgm:prSet presAssocID="{2295217D-580A-4905-8C90-428113079617}" presName="oChild" presStyleLbl="fgAcc1" presStyleIdx="2" presStyleCnt="5" custLinFactX="5303" custLinFactNeighborX="100000" custLinFactNeighborY="69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C6939D4F-F716-4CDC-B953-EBFE2A08668D}" type="pres">
      <dgm:prSet presAssocID="{97A9456D-1160-4243-AD48-088375F1E19B}" presName="outerSibTrans" presStyleCnt="0"/>
      <dgm:spPr/>
    </dgm:pt>
    <dgm:pt modelId="{30890998-006E-4E65-BA58-2C7A8142F60F}" type="pres">
      <dgm:prSet presAssocID="{27230806-554D-4BEF-B643-885C1CB9B42E}" presName="oChild" presStyleLbl="fgAcc1" presStyleIdx="3" presStyleCnt="5" custLinFactX="12669" custLinFactNeighborX="100000" custLinFactNeighborY="694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  <dgm:pt modelId="{3B847474-E508-4BAD-8D66-5F7FA51D114D}" type="pres">
      <dgm:prSet presAssocID="{82199239-2323-4A0F-9E2F-7C765CEEC2B4}" presName="outerSibTrans" presStyleCnt="0"/>
      <dgm:spPr/>
    </dgm:pt>
    <dgm:pt modelId="{5DB71913-A79B-4DD6-BAE6-DC8B6E24FE61}" type="pres">
      <dgm:prSet presAssocID="{55717A47-42FA-4EBB-B5F0-2945167B6E02}" presName="oChild" presStyleLbl="fgAcc1" presStyleIdx="4" presStyleCnt="5" custScaleX="48118" custScaleY="59722" custLinFactX="-779" custLinFactNeighborX="-100000" custLinFactNeighborY="-89583">
        <dgm:presLayoutVars>
          <dgm:bulletEnabled val="1"/>
        </dgm:presLayoutVars>
      </dgm:prSet>
      <dgm:spPr/>
      <dgm:t>
        <a:bodyPr/>
        <a:lstStyle/>
        <a:p>
          <a:endParaRPr lang="hu-HU"/>
        </a:p>
      </dgm:t>
    </dgm:pt>
  </dgm:ptLst>
  <dgm:cxnLst>
    <dgm:cxn modelId="{6BB4935A-EBF8-434A-9FF2-3DB44B619741}" type="presOf" srcId="{27230806-554D-4BEF-B643-885C1CB9B42E}" destId="{30890998-006E-4E65-BA58-2C7A8142F60F}" srcOrd="0" destOrd="0" presId="urn:microsoft.com/office/officeart/2005/8/layout/target2"/>
    <dgm:cxn modelId="{427FA8EF-7153-4FA0-B41B-C8205C97135B}" srcId="{2295217D-580A-4905-8C90-428113079617}" destId="{D6E25ED9-5703-45F8-B720-4CCBC8A7DFD9}" srcOrd="3" destOrd="0" parTransId="{AC339922-11CD-402C-8F53-9E733D92E73B}" sibTransId="{B140EA8A-E0DF-48AB-9C66-AFFD2C8F4EA1}"/>
    <dgm:cxn modelId="{D65E7103-8446-4312-8A44-7E31CBE43906}" srcId="{7ADA4E4B-F308-46AF-9625-6C62C8A6DF9F}" destId="{55717A47-42FA-4EBB-B5F0-2945167B6E02}" srcOrd="4" destOrd="0" parTransId="{167F721D-E41F-42E7-85D6-3339F4DB284A}" sibTransId="{B3A1A88D-B175-4D08-9B73-548CFFDF16D3}"/>
    <dgm:cxn modelId="{1236F873-5921-45CC-B7DD-D41D52C82CFE}" type="presOf" srcId="{21FE3A67-7117-4C38-A53F-803A224F34AD}" destId="{30890998-006E-4E65-BA58-2C7A8142F60F}" srcOrd="0" destOrd="1" presId="urn:microsoft.com/office/officeart/2005/8/layout/target2"/>
    <dgm:cxn modelId="{3AFD12EF-CE97-442B-9094-AFB75A5B8E9D}" srcId="{2295217D-580A-4905-8C90-428113079617}" destId="{3AFD8272-5F43-4345-8B97-037496F25871}" srcOrd="2" destOrd="0" parTransId="{A2E63032-CB3F-41F3-929F-10A6AA3C3978}" sibTransId="{D5DEDC4F-C299-4247-B98B-DFE9DF2469B8}"/>
    <dgm:cxn modelId="{D41E8C2A-06CB-4C30-BFC2-5CFAC75A72D0}" type="presOf" srcId="{A44FBF1C-2E72-48B0-8CA7-B361EF01387F}" destId="{9C47682A-4AF4-44F5-9A96-375E98217BBB}" srcOrd="0" destOrd="5" presId="urn:microsoft.com/office/officeart/2005/8/layout/target2"/>
    <dgm:cxn modelId="{F9A51E51-214D-4247-BD3F-CC7CDC536C04}" type="presOf" srcId="{C4C0BFD4-6D89-437F-BD68-51137E368582}" destId="{9C47682A-4AF4-44F5-9A96-375E98217BBB}" srcOrd="0" destOrd="0" presId="urn:microsoft.com/office/officeart/2005/8/layout/target2"/>
    <dgm:cxn modelId="{1A78E805-B121-44EB-A01D-183557920F0E}" srcId="{7ADA4E4B-F308-46AF-9625-6C62C8A6DF9F}" destId="{2295217D-580A-4905-8C90-428113079617}" srcOrd="2" destOrd="0" parTransId="{3EBF9D60-600B-4A0E-B168-473C5ED207C9}" sibTransId="{97A9456D-1160-4243-AD48-088375F1E19B}"/>
    <dgm:cxn modelId="{5CE5EE3F-B552-4C32-8B92-3BD5F14CA97B}" srcId="{A87C485E-BB3C-4C5F-BC9D-6ADA21E36960}" destId="{DCFE0917-29BE-4FED-B01E-F119408ED69C}" srcOrd="0" destOrd="0" parTransId="{F8E09317-0047-431F-B50C-B5EA61590D8A}" sibTransId="{D9469A60-002B-4C78-A4CA-B810641C5EC7}"/>
    <dgm:cxn modelId="{14D01680-0A44-4E7E-A40D-9DDFD692234B}" srcId="{A87C485E-BB3C-4C5F-BC9D-6ADA21E36960}" destId="{32CD9BF3-ADAE-46EE-AF1E-24BF8DE8E0CA}" srcOrd="3" destOrd="0" parTransId="{40FEED8F-5130-42DC-9419-506B8D324257}" sibTransId="{084B3BC0-8520-4B05-839F-ED17C8355BB9}"/>
    <dgm:cxn modelId="{8BF718A4-BF8F-4E20-81D6-28DC1949258C}" srcId="{2295217D-580A-4905-8C90-428113079617}" destId="{81403863-E5A5-4E24-B006-2BE1DBCBE58E}" srcOrd="1" destOrd="0" parTransId="{E3C4B23B-D1EE-4CCB-B969-75CC326583EA}" sibTransId="{37F67DF6-D7BC-4FD5-A402-C59AA9B15523}"/>
    <dgm:cxn modelId="{B1D08BB9-BD52-4586-839D-EA35662267A0}" srcId="{A87C485E-BB3C-4C5F-BC9D-6ADA21E36960}" destId="{400D8B57-8C71-4B6F-B90B-B969FF07A22C}" srcOrd="1" destOrd="0" parTransId="{164DF19D-0BEB-4B73-A515-CB1C2FBC346D}" sibTransId="{84F7CDDA-DAFE-417E-9FEE-4E838737770A}"/>
    <dgm:cxn modelId="{255F0129-D11B-40C6-9890-07357CCACDCE}" srcId="{2295217D-580A-4905-8C90-428113079617}" destId="{E93D66EF-365B-4C04-9E43-DB4F941C4F15}" srcOrd="4" destOrd="0" parTransId="{37999F26-C1BF-430C-A88B-0E11576A86DD}" sibTransId="{28CEF0D7-2BFA-4CB0-83FC-855F9D4C3427}"/>
    <dgm:cxn modelId="{7AE3A926-82C2-4A66-ABF4-98E7BE63BB7E}" srcId="{55717A47-42FA-4EBB-B5F0-2945167B6E02}" destId="{0B92243E-210C-4BAB-8665-4AFE8DEC115B}" srcOrd="1" destOrd="0" parTransId="{6447F2EB-CAEB-42AB-BAA8-18F1A1F624F8}" sibTransId="{E80C040C-6121-4E72-ABC5-189A81DDAF3F}"/>
    <dgm:cxn modelId="{E34AAA7A-A5E7-4C75-9226-DC1FF6AF7F9A}" type="presOf" srcId="{7EF38165-CB98-4AE4-AE51-EF2395A7448B}" destId="{A7BF43EA-FCEA-4C75-8EA4-3DF03C57588B}" srcOrd="0" destOrd="6" presId="urn:microsoft.com/office/officeart/2005/8/layout/target2"/>
    <dgm:cxn modelId="{927B618B-F1C9-4ACC-B906-D64FB17F2AB4}" srcId="{1BFF5E4B-99C3-4BE8-877A-F6CD0594CDD6}" destId="{7ADA4E4B-F308-46AF-9625-6C62C8A6DF9F}" srcOrd="0" destOrd="0" parTransId="{79444BEA-6694-48EE-B2E4-B692FBD17710}" sibTransId="{6DB203D8-6D0C-4D62-A640-C0BB3C500C8F}"/>
    <dgm:cxn modelId="{C225D4ED-CAEE-4975-A155-80B2899D9C16}" type="presOf" srcId="{496DE3D1-4266-4525-8819-B68AF0A39284}" destId="{9C47682A-4AF4-44F5-9A96-375E98217BBB}" srcOrd="0" destOrd="2" presId="urn:microsoft.com/office/officeart/2005/8/layout/target2"/>
    <dgm:cxn modelId="{A0DD099C-EBD2-4F2B-B784-0D3E6141DCE8}" type="presOf" srcId="{D6E25ED9-5703-45F8-B720-4CCBC8A7DFD9}" destId="{A7BF43EA-FCEA-4C75-8EA4-3DF03C57588B}" srcOrd="0" destOrd="4" presId="urn:microsoft.com/office/officeart/2005/8/layout/target2"/>
    <dgm:cxn modelId="{4D508887-CF7E-4A9E-9C9E-9EC63C315143}" type="presOf" srcId="{98AE5AA5-A9E7-4E70-ABB4-48371985E80D}" destId="{A7BF43EA-FCEA-4C75-8EA4-3DF03C57588B}" srcOrd="0" destOrd="7" presId="urn:microsoft.com/office/officeart/2005/8/layout/target2"/>
    <dgm:cxn modelId="{7A896416-0AC9-4038-B789-9250080C406B}" srcId="{00A21855-AC66-4C1A-A9B8-33BD63E7D895}" destId="{11B56616-5C87-4AA3-B77D-1E3B09B2BC39}" srcOrd="1" destOrd="0" parTransId="{622CD304-A786-44EF-A9F1-F2C29111248C}" sibTransId="{7D6CD27C-FFB3-49A9-8EAE-4A769968020A}"/>
    <dgm:cxn modelId="{3E822B4A-CE9F-4C6B-9211-6393FAC5D6A4}" srcId="{27230806-554D-4BEF-B643-885C1CB9B42E}" destId="{1DECD131-39AD-40AC-AE43-B90BE1A62EF5}" srcOrd="3" destOrd="0" parTransId="{4095D3C6-1556-40ED-ACC6-11656D8AAB19}" sibTransId="{F61C012B-390C-467E-9350-4D08ABE36140}"/>
    <dgm:cxn modelId="{BF22591A-41D5-4812-BE3B-16C5E37E9D7B}" srcId="{C4C0BFD4-6D89-437F-BD68-51137E368582}" destId="{C025D7C4-414B-4A36-8826-BDDE5895FA46}" srcOrd="0" destOrd="0" parTransId="{E4465428-C676-4017-AC79-16C51BA68E24}" sibTransId="{7727AB32-0B73-4641-9310-957C90E1BFBB}"/>
    <dgm:cxn modelId="{3E19DD5C-9C8F-421D-B5BF-9DCE9D60A2DC}" type="presOf" srcId="{1BFF5E4B-99C3-4BE8-877A-F6CD0594CDD6}" destId="{57C8C20C-B571-4E91-A4DD-6A189B39DD91}" srcOrd="0" destOrd="0" presId="urn:microsoft.com/office/officeart/2005/8/layout/target2"/>
    <dgm:cxn modelId="{26F55F1F-F1BD-4D41-8991-0E75FD4D3DA1}" type="presOf" srcId="{0B92243E-210C-4BAB-8665-4AFE8DEC115B}" destId="{5DB71913-A79B-4DD6-BAE6-DC8B6E24FE61}" srcOrd="0" destOrd="2" presId="urn:microsoft.com/office/officeart/2005/8/layout/target2"/>
    <dgm:cxn modelId="{7F257FEF-E7B9-4757-86E2-21902621AB81}" srcId="{27230806-554D-4BEF-B643-885C1CB9B42E}" destId="{CE6C45E3-C029-45BB-B7E0-107576CD8F1D}" srcOrd="4" destOrd="0" parTransId="{F6306E09-2EFE-4341-A8EB-288AD1032262}" sibTransId="{38E2E1E1-D69D-4D56-AD7E-91A01EA8AE35}"/>
    <dgm:cxn modelId="{C9A7F58D-3AD2-4E14-9275-6FA37BFDA4E1}" type="presOf" srcId="{95AFF5EF-077B-497D-99BD-C1B5C4D9CE5C}" destId="{9C47682A-4AF4-44F5-9A96-375E98217BBB}" srcOrd="0" destOrd="8" presId="urn:microsoft.com/office/officeart/2005/8/layout/target2"/>
    <dgm:cxn modelId="{30751608-156B-4A00-928D-082B8F9CDD4D}" type="presOf" srcId="{3AFD8272-5F43-4345-8B97-037496F25871}" destId="{A7BF43EA-FCEA-4C75-8EA4-3DF03C57588B}" srcOrd="0" destOrd="3" presId="urn:microsoft.com/office/officeart/2005/8/layout/target2"/>
    <dgm:cxn modelId="{0CC94182-AF93-4EA9-952D-4B9D7F3213CF}" type="presOf" srcId="{58476030-4299-434A-9BB7-D0BF0445D34B}" destId="{A7BF43EA-FCEA-4C75-8EA4-3DF03C57588B}" srcOrd="0" destOrd="1" presId="urn:microsoft.com/office/officeart/2005/8/layout/target2"/>
    <dgm:cxn modelId="{B0C6E98B-84D6-4666-AF3C-E97E141DDE82}" type="presOf" srcId="{289E58B1-A405-4979-B135-54E124D9A94B}" destId="{30890998-006E-4E65-BA58-2C7A8142F60F}" srcOrd="0" destOrd="6" presId="urn:microsoft.com/office/officeart/2005/8/layout/target2"/>
    <dgm:cxn modelId="{20A4F3E3-34FA-4A96-BBE9-BF8162462E6E}" srcId="{C025D7C4-414B-4A36-8826-BDDE5895FA46}" destId="{496DE3D1-4266-4525-8819-B68AF0A39284}" srcOrd="0" destOrd="0" parTransId="{C0008797-2A80-4D9D-B4DC-95F73EAEE7F3}" sibTransId="{1FF8302B-6DC5-4064-B6E9-2F9EAFF41603}"/>
    <dgm:cxn modelId="{1084EABF-5487-4E57-8F70-1634E0CC4517}" type="presOf" srcId="{0E647086-5EE1-4858-90BE-2A0748A0A62A}" destId="{30890998-006E-4E65-BA58-2C7A8142F60F}" srcOrd="0" destOrd="2" presId="urn:microsoft.com/office/officeart/2005/8/layout/target2"/>
    <dgm:cxn modelId="{A5BCFBB3-F664-45B7-869B-8525A8D42C06}" srcId="{27230806-554D-4BEF-B643-885C1CB9B42E}" destId="{0E647086-5EE1-4858-90BE-2A0748A0A62A}" srcOrd="1" destOrd="0" parTransId="{BA8A8B9E-D71C-4ECB-9F3E-153BC61169FC}" sibTransId="{7CC85565-C897-41E1-92F1-A26E67567045}"/>
    <dgm:cxn modelId="{8AB9CE60-C922-42C0-8CB2-1F684793D33A}" type="presOf" srcId="{A87C485E-BB3C-4C5F-BC9D-6ADA21E36960}" destId="{6DC930CF-0D59-4848-BCEE-08BBA4FE1AB6}" srcOrd="0" destOrd="0" presId="urn:microsoft.com/office/officeart/2005/8/layout/target2"/>
    <dgm:cxn modelId="{79CD09A5-6F84-48DD-955C-CFC028936DEE}" srcId="{2295217D-580A-4905-8C90-428113079617}" destId="{58476030-4299-434A-9BB7-D0BF0445D34B}" srcOrd="0" destOrd="0" parTransId="{3F3DE4FF-D7E8-4B18-9025-E74A17532300}" sibTransId="{123B7185-FC8E-47AC-8AC1-A28CE7F91DDC}"/>
    <dgm:cxn modelId="{ACA7A052-E96C-4164-8258-27444FF9FADF}" type="presOf" srcId="{400D8B57-8C71-4B6F-B90B-B969FF07A22C}" destId="{6DC930CF-0D59-4848-BCEE-08BBA4FE1AB6}" srcOrd="0" destOrd="2" presId="urn:microsoft.com/office/officeart/2005/8/layout/target2"/>
    <dgm:cxn modelId="{BFAA6B21-2749-495B-A844-A5908E08ADA6}" type="presOf" srcId="{2295217D-580A-4905-8C90-428113079617}" destId="{A7BF43EA-FCEA-4C75-8EA4-3DF03C57588B}" srcOrd="0" destOrd="0" presId="urn:microsoft.com/office/officeart/2005/8/layout/target2"/>
    <dgm:cxn modelId="{CB006C41-AB1D-42F7-865B-599DEFA8C5D6}" type="presOf" srcId="{CE6C45E3-C029-45BB-B7E0-107576CD8F1D}" destId="{30890998-006E-4E65-BA58-2C7A8142F60F}" srcOrd="0" destOrd="5" presId="urn:microsoft.com/office/officeart/2005/8/layout/target2"/>
    <dgm:cxn modelId="{63AA435E-EE19-425A-BCAD-644FBE4455C8}" type="presOf" srcId="{1DECD131-39AD-40AC-AE43-B90BE1A62EF5}" destId="{30890998-006E-4E65-BA58-2C7A8142F60F}" srcOrd="0" destOrd="4" presId="urn:microsoft.com/office/officeart/2005/8/layout/target2"/>
    <dgm:cxn modelId="{D70C3A38-0A35-4E42-AB8C-87E9BF4DC29D}" type="presOf" srcId="{32CD9BF3-ADAE-46EE-AF1E-24BF8DE8E0CA}" destId="{6DC930CF-0D59-4848-BCEE-08BBA4FE1AB6}" srcOrd="0" destOrd="4" presId="urn:microsoft.com/office/officeart/2005/8/layout/target2"/>
    <dgm:cxn modelId="{6CE8BE55-AA2F-407B-A514-630D3051A003}" type="presOf" srcId="{81403863-E5A5-4E24-B006-2BE1DBCBE58E}" destId="{A7BF43EA-FCEA-4C75-8EA4-3DF03C57588B}" srcOrd="0" destOrd="2" presId="urn:microsoft.com/office/officeart/2005/8/layout/target2"/>
    <dgm:cxn modelId="{0AA245AC-A18C-4677-8F34-9552B3451946}" srcId="{55717A47-42FA-4EBB-B5F0-2945167B6E02}" destId="{6B502048-BAA3-4129-97A6-C426300913E4}" srcOrd="0" destOrd="0" parTransId="{49483171-F781-43C2-970A-F45178BDA3C5}" sibTransId="{0BCF99B8-3DDC-485C-AB2E-EB9C15B40A18}"/>
    <dgm:cxn modelId="{04BAD1A1-6FEB-4664-983A-579FA5B24974}" srcId="{00A21855-AC66-4C1A-A9B8-33BD63E7D895}" destId="{A44FBF1C-2E72-48B0-8CA7-B361EF01387F}" srcOrd="0" destOrd="0" parTransId="{65B875E2-9168-46F4-8B1E-BBFD8297FA48}" sibTransId="{1A3FAC8C-3967-4F64-A11A-D241E98023E2}"/>
    <dgm:cxn modelId="{225826D3-B67B-46F8-A8D9-383EC6D2938C}" srcId="{27230806-554D-4BEF-B643-885C1CB9B42E}" destId="{289E58B1-A405-4979-B135-54E124D9A94B}" srcOrd="5" destOrd="0" parTransId="{A18EF2E7-5328-48C2-B825-C04ADD7FCB44}" sibTransId="{1C8C0E24-F321-4A96-A9CC-02A1182B526D}"/>
    <dgm:cxn modelId="{188FD0B0-3D20-4B72-B265-3F3B704A4869}" type="presOf" srcId="{C025D7C4-414B-4A36-8826-BDDE5895FA46}" destId="{9C47682A-4AF4-44F5-9A96-375E98217BBB}" srcOrd="0" destOrd="1" presId="urn:microsoft.com/office/officeart/2005/8/layout/target2"/>
    <dgm:cxn modelId="{99D79C71-B2A1-4A94-A24E-89EBEB02DD6F}" srcId="{C4C0BFD4-6D89-437F-BD68-51137E368582}" destId="{F0DA5A88-C2AF-448F-B32A-5C9DC2FA8240}" srcOrd="2" destOrd="0" parTransId="{8CAAA22A-E7DB-4B2F-9062-F7F62D70D47C}" sibTransId="{92598DFA-F7C9-476F-AE34-44692E3616A1}"/>
    <dgm:cxn modelId="{93AEBAB6-ABBD-43AB-91A2-90C206711107}" type="presOf" srcId="{A57CDE14-497F-4F24-88FD-01310CFD4EBB}" destId="{30890998-006E-4E65-BA58-2C7A8142F60F}" srcOrd="0" destOrd="3" presId="urn:microsoft.com/office/officeart/2005/8/layout/target2"/>
    <dgm:cxn modelId="{FCCE0F77-CE3A-411E-9420-58F59FEB74AD}" type="presOf" srcId="{55717A47-42FA-4EBB-B5F0-2945167B6E02}" destId="{5DB71913-A79B-4DD6-BAE6-DC8B6E24FE61}" srcOrd="0" destOrd="0" presId="urn:microsoft.com/office/officeart/2005/8/layout/target2"/>
    <dgm:cxn modelId="{91E3B47A-4629-467E-9977-FCC4EDC7CD0B}" type="presOf" srcId="{DCFE0917-29BE-4FED-B01E-F119408ED69C}" destId="{6DC930CF-0D59-4848-BCEE-08BBA4FE1AB6}" srcOrd="0" destOrd="1" presId="urn:microsoft.com/office/officeart/2005/8/layout/target2"/>
    <dgm:cxn modelId="{07EC225A-CB02-42AE-B654-6FF073C644E6}" srcId="{7ADA4E4B-F308-46AF-9625-6C62C8A6DF9F}" destId="{A87C485E-BB3C-4C5F-BC9D-6ADA21E36960}" srcOrd="1" destOrd="0" parTransId="{12F4BAA7-06E1-4BAA-9EF2-F6B02CE28590}" sibTransId="{D2CC7F5B-A6F6-419B-8A19-F05ABFF3F7F9}"/>
    <dgm:cxn modelId="{D38CE2F1-A33D-4475-BAE7-E90DB10145A6}" srcId="{A87C485E-BB3C-4C5F-BC9D-6ADA21E36960}" destId="{1284B349-2FBC-4B96-8C1A-9454138FD48E}" srcOrd="2" destOrd="0" parTransId="{08009BF7-F313-479D-A91C-2D60EB5556FD}" sibTransId="{6C929DA6-E594-4B68-9E76-F2B324A5788F}"/>
    <dgm:cxn modelId="{6AB8C2AF-CE5A-4A65-A6BA-87730A1DF749}" srcId="{7ADA4E4B-F308-46AF-9625-6C62C8A6DF9F}" destId="{C4C0BFD4-6D89-437F-BD68-51137E368582}" srcOrd="0" destOrd="0" parTransId="{C0614E31-D91E-4C58-BCF7-C49725E9E185}" sibTransId="{51743409-D553-4B93-AD91-F5371C20F381}"/>
    <dgm:cxn modelId="{B2C2D048-AB5C-42EA-82CF-C1F8337DF102}" srcId="{2295217D-580A-4905-8C90-428113079617}" destId="{98AE5AA5-A9E7-4E70-ABB4-48371985E80D}" srcOrd="6" destOrd="0" parTransId="{DEA74987-C82E-4532-BE0C-119FB2C00F75}" sibTransId="{864FF0B9-5A0C-4AE7-B5FB-56AE624ACD98}"/>
    <dgm:cxn modelId="{90A6FA57-2C3E-4B65-B0A6-E03D76FEC8A2}" srcId="{C4C0BFD4-6D89-437F-BD68-51137E368582}" destId="{00A21855-AC66-4C1A-A9B8-33BD63E7D895}" srcOrd="1" destOrd="0" parTransId="{8C8E4CC3-80CF-491F-B9FB-17A83713FDF5}" sibTransId="{0B39CD8E-A8C2-4B86-B4D8-8218017C48F2}"/>
    <dgm:cxn modelId="{BB10BF84-D58E-4CCB-AA7B-865196047053}" srcId="{27230806-554D-4BEF-B643-885C1CB9B42E}" destId="{A57CDE14-497F-4F24-88FD-01310CFD4EBB}" srcOrd="2" destOrd="0" parTransId="{13EC64F1-39BB-4030-A42E-9FE28C1F85B9}" sibTransId="{DF3806AF-FC27-4BB5-9778-88465F2EBFCE}"/>
    <dgm:cxn modelId="{4DB95E2D-A02D-428F-8C83-0E94B70E9D3B}" type="presOf" srcId="{11B56616-5C87-4AA3-B77D-1E3B09B2BC39}" destId="{9C47682A-4AF4-44F5-9A96-375E98217BBB}" srcOrd="0" destOrd="6" presId="urn:microsoft.com/office/officeart/2005/8/layout/target2"/>
    <dgm:cxn modelId="{109E75AC-BC8B-4869-A7EF-A37A418CF9CD}" type="presOf" srcId="{F0DA5A88-C2AF-448F-B32A-5C9DC2FA8240}" destId="{9C47682A-4AF4-44F5-9A96-375E98217BBB}" srcOrd="0" destOrd="7" presId="urn:microsoft.com/office/officeart/2005/8/layout/target2"/>
    <dgm:cxn modelId="{E21F048F-4D0A-4412-9F72-26B604DC7579}" type="presOf" srcId="{E93D66EF-365B-4C04-9E43-DB4F941C4F15}" destId="{A7BF43EA-FCEA-4C75-8EA4-3DF03C57588B}" srcOrd="0" destOrd="5" presId="urn:microsoft.com/office/officeart/2005/8/layout/target2"/>
    <dgm:cxn modelId="{6FF61B0C-A0B3-4789-9849-AE94FF64A904}" srcId="{7ADA4E4B-F308-46AF-9625-6C62C8A6DF9F}" destId="{27230806-554D-4BEF-B643-885C1CB9B42E}" srcOrd="3" destOrd="0" parTransId="{2CFC54C8-BB65-4934-AB72-D35054EFADDA}" sibTransId="{82199239-2323-4A0F-9E2F-7C765CEEC2B4}"/>
    <dgm:cxn modelId="{C5CC0E88-BFBC-4829-8C42-34E7EB8E8B08}" type="presOf" srcId="{5B81AB1F-B38F-4F71-9ED5-84F389F7E3C3}" destId="{9C47682A-4AF4-44F5-9A96-375E98217BBB}" srcOrd="0" destOrd="3" presId="urn:microsoft.com/office/officeart/2005/8/layout/target2"/>
    <dgm:cxn modelId="{F882F2BE-D8CF-4510-968A-B1FC10DD0BC7}" srcId="{2295217D-580A-4905-8C90-428113079617}" destId="{7EF38165-CB98-4AE4-AE51-EF2395A7448B}" srcOrd="5" destOrd="0" parTransId="{343DCCEE-C447-4954-AD61-1EB4815BDB87}" sibTransId="{A04BB63E-231B-4D35-8D5A-BADD84625DCB}"/>
    <dgm:cxn modelId="{CF0C0719-A3AE-4727-B661-D15C9CF98CEA}" type="presOf" srcId="{7ADA4E4B-F308-46AF-9625-6C62C8A6DF9F}" destId="{8D983F7E-31F6-41D1-8589-A939A27759DE}" srcOrd="0" destOrd="0" presId="urn:microsoft.com/office/officeart/2005/8/layout/target2"/>
    <dgm:cxn modelId="{CBDA242A-8823-4CA1-86FE-E60A211F1BBB}" srcId="{27230806-554D-4BEF-B643-885C1CB9B42E}" destId="{21FE3A67-7117-4C38-A53F-803A224F34AD}" srcOrd="0" destOrd="0" parTransId="{57F10FCE-9563-4168-A486-2F9DDB1EFFC0}" sibTransId="{8DB39886-9DD4-4F96-B36C-A31A8F9C16EA}"/>
    <dgm:cxn modelId="{B985FF7C-54F9-465E-A7BA-3FFE331AC5BF}" type="presOf" srcId="{6B502048-BAA3-4129-97A6-C426300913E4}" destId="{5DB71913-A79B-4DD6-BAE6-DC8B6E24FE61}" srcOrd="0" destOrd="1" presId="urn:microsoft.com/office/officeart/2005/8/layout/target2"/>
    <dgm:cxn modelId="{974C5D2E-5735-4A18-8796-C277731CA7C0}" srcId="{F0DA5A88-C2AF-448F-B32A-5C9DC2FA8240}" destId="{95AFF5EF-077B-497D-99BD-C1B5C4D9CE5C}" srcOrd="0" destOrd="0" parTransId="{A133C345-F1FE-493B-84B8-01727E4CA2FE}" sibTransId="{AF908FD5-7E19-4982-A664-F045FA698DF3}"/>
    <dgm:cxn modelId="{93660DC6-C5B1-492B-B3F4-4B906B305F73}" type="presOf" srcId="{1284B349-2FBC-4B96-8C1A-9454138FD48E}" destId="{6DC930CF-0D59-4848-BCEE-08BBA4FE1AB6}" srcOrd="0" destOrd="3" presId="urn:microsoft.com/office/officeart/2005/8/layout/target2"/>
    <dgm:cxn modelId="{14C6A2D0-1BDC-4FE6-8EB3-540A800F47D6}" srcId="{C025D7C4-414B-4A36-8826-BDDE5895FA46}" destId="{5B81AB1F-B38F-4F71-9ED5-84F389F7E3C3}" srcOrd="1" destOrd="0" parTransId="{CEA2DB11-F5CC-432B-9ED5-209D99EF2207}" sibTransId="{9903EED9-8722-4C06-9E90-FECBB87ADE0E}"/>
    <dgm:cxn modelId="{4C868884-3B20-4FD6-B5E4-271535BA8EBF}" type="presOf" srcId="{00A21855-AC66-4C1A-A9B8-33BD63E7D895}" destId="{9C47682A-4AF4-44F5-9A96-375E98217BBB}" srcOrd="0" destOrd="4" presId="urn:microsoft.com/office/officeart/2005/8/layout/target2"/>
    <dgm:cxn modelId="{05961823-8710-40E4-8CA4-EF5AB537135E}" type="presParOf" srcId="{57C8C20C-B571-4E91-A4DD-6A189B39DD91}" destId="{1F707C15-BADB-4BAB-9704-57E5DE8CE9D6}" srcOrd="0" destOrd="0" presId="urn:microsoft.com/office/officeart/2005/8/layout/target2"/>
    <dgm:cxn modelId="{A7F38EAC-AC4B-4082-B8CA-1621649A49C5}" type="presParOf" srcId="{1F707C15-BADB-4BAB-9704-57E5DE8CE9D6}" destId="{8D983F7E-31F6-41D1-8589-A939A27759DE}" srcOrd="0" destOrd="0" presId="urn:microsoft.com/office/officeart/2005/8/layout/target2"/>
    <dgm:cxn modelId="{332E45EC-B672-4077-8761-C7B521504D6B}" type="presParOf" srcId="{1F707C15-BADB-4BAB-9704-57E5DE8CE9D6}" destId="{365E2C3F-198D-4811-B769-B4E56B7D668C}" srcOrd="1" destOrd="0" presId="urn:microsoft.com/office/officeart/2005/8/layout/target2"/>
    <dgm:cxn modelId="{17B90BAD-9390-485E-810D-74FF768C0F79}" type="presParOf" srcId="{365E2C3F-198D-4811-B769-B4E56B7D668C}" destId="{9C47682A-4AF4-44F5-9A96-375E98217BBB}" srcOrd="0" destOrd="0" presId="urn:microsoft.com/office/officeart/2005/8/layout/target2"/>
    <dgm:cxn modelId="{66307627-0CE1-4A51-B81A-06E98779A583}" type="presParOf" srcId="{365E2C3F-198D-4811-B769-B4E56B7D668C}" destId="{3B00D78A-F528-4F0A-9C4F-939D675A4779}" srcOrd="1" destOrd="0" presId="urn:microsoft.com/office/officeart/2005/8/layout/target2"/>
    <dgm:cxn modelId="{F2E8877A-1DAC-482B-B200-A02AA1E97E69}" type="presParOf" srcId="{365E2C3F-198D-4811-B769-B4E56B7D668C}" destId="{6DC930CF-0D59-4848-BCEE-08BBA4FE1AB6}" srcOrd="2" destOrd="0" presId="urn:microsoft.com/office/officeart/2005/8/layout/target2"/>
    <dgm:cxn modelId="{684B2080-3591-4E8E-AC71-4EB745728A35}" type="presParOf" srcId="{365E2C3F-198D-4811-B769-B4E56B7D668C}" destId="{C0D2B902-328C-4744-905B-1F91CB293BEB}" srcOrd="3" destOrd="0" presId="urn:microsoft.com/office/officeart/2005/8/layout/target2"/>
    <dgm:cxn modelId="{4937A456-83A2-461F-9779-A6FCDDECA1B1}" type="presParOf" srcId="{365E2C3F-198D-4811-B769-B4E56B7D668C}" destId="{A7BF43EA-FCEA-4C75-8EA4-3DF03C57588B}" srcOrd="4" destOrd="0" presId="urn:microsoft.com/office/officeart/2005/8/layout/target2"/>
    <dgm:cxn modelId="{9D043CC3-DE1B-4652-8D19-4F17BF9E91CB}" type="presParOf" srcId="{365E2C3F-198D-4811-B769-B4E56B7D668C}" destId="{C6939D4F-F716-4CDC-B953-EBFE2A08668D}" srcOrd="5" destOrd="0" presId="urn:microsoft.com/office/officeart/2005/8/layout/target2"/>
    <dgm:cxn modelId="{1FAAADD3-CFB8-4C5D-8D0B-40C482D913B4}" type="presParOf" srcId="{365E2C3F-198D-4811-B769-B4E56B7D668C}" destId="{30890998-006E-4E65-BA58-2C7A8142F60F}" srcOrd="6" destOrd="0" presId="urn:microsoft.com/office/officeart/2005/8/layout/target2"/>
    <dgm:cxn modelId="{54D842FC-5319-4F2A-8B26-480127DCC36B}" type="presParOf" srcId="{365E2C3F-198D-4811-B769-B4E56B7D668C}" destId="{3B847474-E508-4BAD-8D66-5F7FA51D114D}" srcOrd="7" destOrd="0" presId="urn:microsoft.com/office/officeart/2005/8/layout/target2"/>
    <dgm:cxn modelId="{CC5C5495-E317-4A08-B109-B6E463F324E0}" type="presParOf" srcId="{365E2C3F-198D-4811-B769-B4E56B7D668C}" destId="{5DB71913-A79B-4DD6-BAE6-DC8B6E24FE61}" srcOrd="8" destOrd="0" presId="urn:microsoft.com/office/officeart/2005/8/layout/target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D983F7E-31F6-41D1-8589-A939A27759DE}">
      <dsp:nvSpPr>
        <dsp:cNvPr id="0" name=""/>
        <dsp:cNvSpPr/>
      </dsp:nvSpPr>
      <dsp:spPr>
        <a:xfrm>
          <a:off x="0" y="0"/>
          <a:ext cx="8153400" cy="4876800"/>
        </a:xfrm>
        <a:prstGeom prst="roundRect">
          <a:avLst>
            <a:gd name="adj" fmla="val 85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2400" tIns="152400" rIns="152400" bIns="3010747" numCol="1" spcCol="1270" anchor="t" anchorCtr="0">
          <a:noAutofit/>
        </a:bodyPr>
        <a:lstStyle/>
        <a:p>
          <a:pPr lvl="0" algn="l" defTabSz="1778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4000" kern="1200" dirty="0" smtClean="0"/>
            <a:t>ARC CE</a:t>
          </a:r>
          <a:endParaRPr lang="hu-HU" sz="4000" kern="1200" dirty="0"/>
        </a:p>
      </dsp:txBody>
      <dsp:txXfrm>
        <a:off x="121411" y="121411"/>
        <a:ext cx="7910578" cy="4633978"/>
      </dsp:txXfrm>
    </dsp:sp>
    <dsp:sp modelId="{9C47682A-4AF4-44F5-9A96-375E98217BBB}">
      <dsp:nvSpPr>
        <dsp:cNvPr id="0" name=""/>
        <dsp:cNvSpPr/>
      </dsp:nvSpPr>
      <dsp:spPr>
        <a:xfrm>
          <a:off x="138681" y="1066797"/>
          <a:ext cx="1703833" cy="2194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LDAP</a:t>
          </a:r>
          <a:endParaRPr lang="hu-H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00" kern="1200" dirty="0" smtClean="0"/>
            <a:t>Nordugrid tree </a:t>
          </a:r>
          <a:endParaRPr lang="hu-HU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00" kern="1200" dirty="0" smtClean="0"/>
            <a:t>Job info, status</a:t>
          </a:r>
          <a:endParaRPr lang="hu-HU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00" kern="1200" dirty="0" smtClean="0"/>
            <a:t>Cluster info</a:t>
          </a:r>
          <a:endParaRPr lang="hu-H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00" kern="1200" dirty="0" smtClean="0"/>
            <a:t>Glue2 tree</a:t>
          </a:r>
          <a:endParaRPr lang="hu-HU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00" kern="1200" dirty="0" smtClean="0"/>
            <a:t>Cluster info</a:t>
          </a:r>
          <a:endParaRPr lang="hu-HU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00" kern="1200" dirty="0" smtClean="0"/>
            <a:t>[job info, status]</a:t>
          </a:r>
          <a:endParaRPr lang="hu-HU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00" kern="1200" dirty="0" smtClean="0"/>
            <a:t>Glue1 tree</a:t>
          </a:r>
          <a:endParaRPr lang="hu-HU" sz="1000" kern="1200" dirty="0"/>
        </a:p>
        <a:p>
          <a:pPr marL="114300" lvl="2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000" kern="1200" dirty="0" smtClean="0"/>
            <a:t>Cluster info</a:t>
          </a:r>
          <a:endParaRPr lang="hu-HU" sz="1000" kern="1200" dirty="0"/>
        </a:p>
      </dsp:txBody>
      <dsp:txXfrm>
        <a:off x="191080" y="1119196"/>
        <a:ext cx="1599035" cy="2089762"/>
      </dsp:txXfrm>
    </dsp:sp>
    <dsp:sp modelId="{6DC930CF-0D59-4848-BCEE-08BBA4FE1AB6}">
      <dsp:nvSpPr>
        <dsp:cNvPr id="0" name=""/>
        <dsp:cNvSpPr/>
      </dsp:nvSpPr>
      <dsp:spPr>
        <a:xfrm>
          <a:off x="1904993" y="1142992"/>
          <a:ext cx="1703833" cy="2194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lvl="0" algn="l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100" kern="1200" dirty="0" smtClean="0"/>
            <a:t>Gridftpd</a:t>
          </a:r>
          <a:endParaRPr lang="hu-HU" sz="11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kern="1200" dirty="0" smtClean="0"/>
            <a:t>Job creation (xrsl)</a:t>
          </a:r>
          <a:endParaRPr lang="hu-H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kern="1200" dirty="0" smtClean="0"/>
            <a:t>Job management (xrsl)</a:t>
          </a:r>
          <a:endParaRPr lang="hu-H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kern="1200" dirty="0" smtClean="0"/>
            <a:t>Data staging</a:t>
          </a:r>
          <a:endParaRPr lang="hu-HU" sz="1200" kern="1200" dirty="0"/>
        </a:p>
        <a:p>
          <a:pPr marL="114300" lvl="1" indent="-114300" algn="l" defTabSz="5334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1200" kern="1200" dirty="0" smtClean="0"/>
            <a:t>Delegation</a:t>
          </a:r>
          <a:endParaRPr lang="hu-HU" sz="1200" kern="1200" dirty="0"/>
        </a:p>
      </dsp:txBody>
      <dsp:txXfrm>
        <a:off x="1957392" y="1195391"/>
        <a:ext cx="1599035" cy="2089762"/>
      </dsp:txXfrm>
    </dsp:sp>
    <dsp:sp modelId="{A7BF43EA-FCEA-4C75-8EA4-3DF03C57588B}">
      <dsp:nvSpPr>
        <dsp:cNvPr id="0" name=""/>
        <dsp:cNvSpPr/>
      </dsp:nvSpPr>
      <dsp:spPr>
        <a:xfrm>
          <a:off x="3782564" y="2209790"/>
          <a:ext cx="1703833" cy="2194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Arched (WS): EMIES </a:t>
          </a:r>
          <a:endParaRPr lang="hu-HU" sz="10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900" kern="1200" dirty="0" smtClean="0"/>
            <a:t>Job creation (ADL)</a:t>
          </a:r>
          <a:endParaRPr lang="hu-H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900" kern="1200" dirty="0" smtClean="0"/>
            <a:t>Job management (vector ops)</a:t>
          </a:r>
          <a:endParaRPr lang="hu-H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900" kern="1200" dirty="0" smtClean="0"/>
            <a:t>Job status (EMIES states)</a:t>
          </a:r>
          <a:endParaRPr lang="hu-H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900" kern="1200" dirty="0" smtClean="0"/>
            <a:t>Job info (GLUE2-like)</a:t>
          </a:r>
          <a:endParaRPr lang="hu-H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900" kern="1200" dirty="0" smtClean="0"/>
            <a:t>cluster info (GLUE2-like)</a:t>
          </a:r>
          <a:endParaRPr lang="hu-H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900" kern="1200" dirty="0" smtClean="0"/>
            <a:t>Data staging</a:t>
          </a:r>
          <a:endParaRPr lang="hu-H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900" kern="1200" dirty="0" smtClean="0"/>
            <a:t>Delegation</a:t>
          </a:r>
          <a:endParaRPr lang="hu-HU" sz="900" kern="1200" dirty="0"/>
        </a:p>
      </dsp:txBody>
      <dsp:txXfrm>
        <a:off x="3834963" y="2262189"/>
        <a:ext cx="1599035" cy="2089762"/>
      </dsp:txXfrm>
    </dsp:sp>
    <dsp:sp modelId="{30890998-006E-4E65-BA58-2C7A8142F60F}">
      <dsp:nvSpPr>
        <dsp:cNvPr id="0" name=""/>
        <dsp:cNvSpPr/>
      </dsp:nvSpPr>
      <dsp:spPr>
        <a:xfrm>
          <a:off x="5638805" y="2209790"/>
          <a:ext cx="1703833" cy="2194560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Arched (WS): Ext. BES</a:t>
          </a:r>
          <a:endParaRPr lang="hu-HU" sz="10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900" kern="1200" dirty="0" smtClean="0"/>
            <a:t>Job creation (JSDL mixture)</a:t>
          </a:r>
          <a:endParaRPr lang="hu-H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900" kern="1200" dirty="0" smtClean="0"/>
            <a:t>Job management</a:t>
          </a:r>
          <a:endParaRPr lang="hu-HU" sz="900" kern="1200" dirty="0"/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900" kern="1200" dirty="0" smtClean="0"/>
            <a:t>Job info (limited, BES schema)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900" kern="1200" dirty="0" smtClean="0"/>
            <a:t>Job status (BES state model)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900" kern="1200" dirty="0" smtClean="0"/>
            <a:t>Cluster info (limited BES schema) 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900" kern="1200" dirty="0" smtClean="0"/>
            <a:t>Data staging</a:t>
          </a:r>
        </a:p>
      </dsp:txBody>
      <dsp:txXfrm>
        <a:off x="5691204" y="2262189"/>
        <a:ext cx="1599035" cy="2089762"/>
      </dsp:txXfrm>
    </dsp:sp>
    <dsp:sp modelId="{5DB71913-A79B-4DD6-BAE6-DC8B6E24FE61}">
      <dsp:nvSpPr>
        <dsp:cNvPr id="0" name=""/>
        <dsp:cNvSpPr/>
      </dsp:nvSpPr>
      <dsp:spPr>
        <a:xfrm>
          <a:off x="7086604" y="670569"/>
          <a:ext cx="819850" cy="1310635"/>
        </a:xfrm>
        <a:prstGeom prst="roundRect">
          <a:avLst>
            <a:gd name="adj" fmla="val 105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t" anchorCtr="0">
          <a:noAutofit/>
        </a:bodyPr>
        <a:lstStyle/>
        <a:p>
          <a:pPr lvl="0" algn="l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u-HU" sz="1000" kern="1200" dirty="0" smtClean="0"/>
            <a:t>Cache server (WS)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hu-HU" sz="800" kern="1200" dirty="0" smtClean="0"/>
            <a:t>Query interface for cache content</a:t>
          </a:r>
        </a:p>
        <a:p>
          <a:pPr marL="57150" lvl="1" indent="-57150" algn="l" defTabSz="3556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hu-HU" sz="800" kern="1200" dirty="0" smtClean="0"/>
        </a:p>
      </dsp:txBody>
      <dsp:txXfrm>
        <a:off x="7111817" y="695782"/>
        <a:ext cx="769424" cy="12602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2">
  <dgm:title val=""/>
  <dgm:desc val=""/>
  <dgm:catLst>
    <dgm:cat type="relationship" pri="1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chMax val="3"/>
      <dgm:chPref val="1"/>
      <dgm:dir/>
      <dgm:animLvl val="lvl"/>
      <dgm:resizeHandles/>
    </dgm:varLst>
    <dgm:alg type="composite">
      <dgm:param type="horzAlign" val="none"/>
      <dgm:param type="vertAlign" val="none"/>
    </dgm:alg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 ch" ptType="node node" st="1 1" cnt="1 0" func="cnt" op="gt" val="0">
            <dgm:choose name="Name5">
              <dgm:if name="Name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395"/>
                  <dgm:constr type="t" for="ch" forName="centerBox" refType="h" fact="0.5"/>
                  <dgm:constr type="w" for="ch" forName="centerBox" refType="w" fact="0.5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2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22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8">
            <dgm:choose name="Name9">
              <dgm:if name="Name1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26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if>
      <dgm:else name="Name12">
        <dgm:choose name="Name13">
          <dgm:if name="Name14" axis="ch ch" ptType="node node" st="1 1" cnt="1 0" func="cnt" op="gt" val="0">
            <dgm:choose name="Name15">
              <dgm:if name="Name16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5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17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77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725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if>
          <dgm:else name="Name18">
            <dgm:choose name="Name19">
              <dgm:if name="Name20" axis="ch ch" ptType="node node" st="2 1" cnt="1 0" func="cnt" op="gt" val="0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6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if>
              <dgm:else name="Name21">
                <dgm:constrLst>
                  <dgm:constr type="primFontSz" for="des" forName="middleBoxParent" val="65"/>
                  <dgm:constr type="primFontSz" for="des" forName="mChild" val="65"/>
                  <dgm:constr type="primFontSz" for="des" forName="outerBoxParent" refType="primFontSz" refFor="des" refForName="middleBoxParent" op="equ"/>
                  <dgm:constr type="primFontSz" for="des" forName="centerBoxParent" refType="primFontSz" refFor="des" refForName="middleBoxParent" op="equ"/>
                  <dgm:constr type="primFontSz" for="des" forName="oChild" refType="primFontSz" refFor="des" refForName="mChild" op="equ"/>
                  <dgm:constr type="primFontSz" for="des" forName="cChild" refType="primFontSz" refFor="des" refForName="mChild" op="equ"/>
                  <dgm:constr type="l" for="ch" forName="outerBox"/>
                  <dgm:constr type="t" for="ch" forName="outerBox"/>
                  <dgm:constr type="w" for="ch" forName="outerBox" refType="w"/>
                  <dgm:constr type="h" for="ch" forName="outerBox" refType="h"/>
                  <dgm:constr type="l" for="ch" forName="middleBox" refType="w" fact="0.025"/>
                  <dgm:constr type="t" for="ch" forName="middleBox" refType="h" fact="0.25"/>
                  <dgm:constr type="w" for="ch" forName="middleBox" refType="w" fact="0.95"/>
                  <dgm:constr type="h" for="ch" forName="middleBox" refType="h" fact="0.7"/>
                  <dgm:constr type="l" for="ch" forName="centerBox" refType="w" fact="0.05"/>
                  <dgm:constr type="t" for="ch" forName="centerBox" refType="h" fact="0.5"/>
                  <dgm:constr type="w" for="ch" forName="centerBox" refType="w" fact="0.9"/>
                  <dgm:constr type="h" for="ch" forName="centerBox" refType="h" fact="0.4"/>
                  <dgm:constr type="userA" for="des" forName="outerSibTrans" refType="w"/>
                  <dgm:constr type="userA" for="des" forName="middleSibTrans" refType="w"/>
                  <dgm:constr type="userA" for="des" forName="centerSibTrans" refType="w"/>
                </dgm:constrLst>
              </dgm:else>
            </dgm:choose>
          </dgm:else>
        </dgm:choose>
      </dgm:else>
    </dgm:choose>
    <dgm:ruleLst/>
    <dgm:choose name="Name22">
      <dgm:if name="Name23" axis="root ch" ptType="all node" st="1 1" cnt="0 0" func="cnt" op="gte" val="1">
        <dgm:layoutNode name="outerBox" styleLbl="node1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24">
            <dgm:if name="Name25" axis="root ch" ptType="all node" st="1 1" cnt="0 0" func="cnt" op="gt" val="1">
              <dgm:choose name="Name26">
                <dgm:if name="Name27" func="var" arg="dir" op="equ" val="norm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0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if>
                <dgm:else name="Name28">
                  <dgm:constrLst>
                    <dgm:constr type="l" for="ch" forName="outerBoxParent"/>
                    <dgm:constr type="t" for="ch" forName="outerBoxParent"/>
                    <dgm:constr type="w" for="ch" forName="outerBoxParent" refType="w"/>
                    <dgm:constr type="h" for="ch" forName="outerBoxParent" refType="h"/>
                    <dgm:constr type="bMarg" for="ch" forName="outerBoxParent" refType="h" fact="2.2"/>
                    <dgm:constr type="l" for="ch" forName="outerBoxChildren" refType="w" fact="0.825"/>
                    <dgm:constr type="t" for="ch" forName="outerBoxChildren" refType="h" fact="0.25"/>
                    <dgm:constr type="w" for="ch" forName="outerBoxChildren" refType="w" fact="0.15"/>
                    <dgm:constr type="h" for="ch" forName="outerBoxChildren" refType="h" fact="0.7"/>
                  </dgm:constrLst>
                </dgm:else>
              </dgm:choose>
            </dgm:if>
            <dgm:else name="Name29">
              <dgm:constrLst>
                <dgm:constr type="l" for="ch" forName="outerBoxParent"/>
                <dgm:constr type="t" for="ch" forName="outerBoxParent"/>
                <dgm:constr type="w" for="ch" forName="outerBoxParent" refType="w"/>
                <dgm:constr type="h" for="ch" forName="outerBoxParent" refType="h"/>
                <dgm:constr type="bMarg" for="ch" forName="outerBoxParent" refType="h" fact="1.75"/>
                <dgm:constr type="l" for="ch" forName="outerBoxChildren" refType="w" fact="0.025"/>
                <dgm:constr type="t" for="ch" forName="outerBoxChildren" refType="h" fact="0.45"/>
                <dgm:constr type="w" for="ch" forName="outerBoxChildren" refType="w" fact="0.95"/>
                <dgm:constr type="h" for="ch" forName="outerBoxChildren" refType="h" fact="0.45"/>
              </dgm:constrLst>
            </dgm:else>
          </dgm:choose>
          <dgm:ruleLst/>
          <dgm:layoutNode name="ou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085"/>
              </dgm:adjLst>
            </dgm:shape>
            <dgm:presOf axis="ch" ptType="node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outerBoxChildren">
            <dgm:choose name="Name30">
              <dgm:if name="Name31" axis="root ch" ptType="all node" st="1 1" cnt="0 0" func="cnt" op="gt" val="1">
                <dgm:alg type="lin">
                  <dgm:param type="linDir" val="fromT"/>
                  <dgm:param type="vertAlign" val="t"/>
                </dgm:alg>
              </dgm:if>
              <dgm:else name="Name32">
                <dgm:choose name="Name33">
                  <dgm:if name="Name34" func="var" arg="dir" op="equ" val="norm">
                    <dgm:alg type="lin">
                      <dgm:param type="horzAlign" val="l"/>
                    </dgm:alg>
                  </dgm:if>
                  <dgm:else name="Name35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oChild" refType="w"/>
              <dgm:constr type="h" for="ch" forName="oChild" refType="h"/>
            </dgm:constrLst>
            <dgm:ruleLst/>
            <dgm:forEach name="Name36" axis="ch ch" ptType="node node" st="1 1" cnt="1 0">
              <dgm:layoutNode name="o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37" axis="followSib" ptType="sibTrans" cnt="1">
                <dgm:layoutNode name="outer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38"/>
    </dgm:choose>
    <dgm:choose name="Name39">
      <dgm:if name="Name40" axis="root ch" ptType="all node" st="1 1" cnt="0 0" func="cnt" op="gte" val="2">
        <dgm:layoutNode name="middle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41">
            <dgm:if name="Name42" axis="root ch" ptType="all node" st="1 1" cnt="0 0" func="cnt" op="gt" val="2">
              <dgm:choose name="Name43">
                <dgm:if name="Name44" func="var" arg="dir" op="equ" val="norm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02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if>
                <dgm:else name="Name45">
                  <dgm:constrLst>
                    <dgm:constr type="l" for="ch" forName="middleBoxParent"/>
                    <dgm:constr type="t" for="ch" forName="middleBoxParent"/>
                    <dgm:constr type="w" for="ch" forName="middleBoxParent" refType="w"/>
                    <dgm:constr type="h" for="ch" forName="middleBoxParent" refType="h"/>
                    <dgm:constr type="bMarg" for="ch" forName="middleBoxParent" refType="h" fact="1.8"/>
                    <dgm:constr type="l" for="ch" forName="middleBoxChildren" refType="w" fact="0.775"/>
                    <dgm:constr type="t" for="ch" forName="middleBoxChildren" refType="h" fact="0.35"/>
                    <dgm:constr type="w" for="ch" forName="middleBoxChildren" refType="w" fact="0.2"/>
                    <dgm:constr type="h" for="ch" forName="middleBoxChildren" refType="h" fact="0.575"/>
                  </dgm:constrLst>
                </dgm:else>
              </dgm:choose>
            </dgm:if>
            <dgm:else name="Name46">
              <dgm:constrLst>
                <dgm:constr type="l" for="ch" forName="middleBoxParent"/>
                <dgm:constr type="t" for="ch" forName="middleBoxParent"/>
                <dgm:constr type="w" for="ch" forName="middleBoxParent" refType="w"/>
                <dgm:constr type="h" for="ch" forName="middleBoxParent" refType="h"/>
                <dgm:constr type="bMarg" for="ch" forName="middleBoxParent" refType="h" fact="1.8"/>
                <dgm:constr type="l" for="ch" forName="middleBoxChildren" refType="w" fact="0.025"/>
                <dgm:constr type="t" for="ch" forName="middleBoxChildren" refType="h" fact="0.45"/>
                <dgm:constr type="w" for="ch" forName="middleBoxChildren" refType="w" fact="0.95"/>
                <dgm:constr type="h" for="ch" forName="middleBoxChildren" refType="h" fact="0.45"/>
              </dgm:constrLst>
            </dgm:else>
          </dgm:choose>
          <dgm:ruleLst/>
          <dgm:layoutNode name="middle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2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layoutNode name="middleBoxChildren">
            <dgm:choose name="Name47">
              <dgm:if name="Name48" axis="root ch" ptType="all node" st="1 1" cnt="0 0" func="cnt" op="gt" val="2">
                <dgm:alg type="lin">
                  <dgm:param type="linDir" val="fromT"/>
                  <dgm:param type="vertAlign" val="t"/>
                </dgm:alg>
              </dgm:if>
              <dgm:else name="Name49">
                <dgm:choose name="Name50">
                  <dgm:if name="Name51" func="var" arg="dir" op="equ" val="norm">
                    <dgm:alg type="lin">
                      <dgm:param type="horzAlign" val="l"/>
                    </dgm:alg>
                  </dgm:if>
                  <dgm:else name="Name52">
                    <dgm:alg type="lin">
                      <dgm:param type="linDir" val="fromR"/>
                      <dgm:param type="horzAlign" val="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>
              <dgm:constr type="w" for="ch" forName="mChild" refType="w"/>
              <dgm:constr type="h" for="ch" forName="mChild" refType="h"/>
            </dgm:constrLst>
            <dgm:ruleLst/>
            <dgm:forEach name="Name53" axis="ch ch" ptType="node node" st="2 1" cnt="1 0">
              <dgm:layoutNode name="mChild" styleLbl="fgAcc1">
                <dgm:varLst>
                  <dgm:bulletEnabled val="1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05"/>
                  </dgm:adjLst>
                </dgm:shape>
                <dgm:presOf axis="desOrSelf" ptType="node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forEach name="Name54" axis="followSib" ptType="sibTrans" cnt="1">
                <dgm:layoutNode name="middleSibTrans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userA"/>
                    <dgm:constr type="w" refType="userA" fact="0.015"/>
                    <dgm:constr type="h" refType="userA" fact="0.015"/>
                  </dgm:constrLst>
                  <dgm:ruleLst/>
                </dgm:layoutNode>
              </dgm:forEach>
            </dgm:forEach>
          </dgm:layoutNode>
        </dgm:layoutNode>
      </dgm:if>
      <dgm:else name="Name55"/>
    </dgm:choose>
    <dgm:choose name="Name56">
      <dgm:if name="Name57" axis="root ch" ptType="all node" st="1 1" cnt="0 0" func="cnt" op="gte" val="3">
        <dgm:layoutNode name="centerBox">
          <dgm:alg type="composite">
            <dgm:param type="horzAlign" val="none"/>
            <dgm:param type="vertAlign" val="none"/>
          </dgm:alg>
          <dgm:shape xmlns:r="http://schemas.openxmlformats.org/officeDocument/2006/relationships" r:blip="">
            <dgm:adjLst/>
          </dgm:shape>
          <dgm:presOf/>
          <dgm:choose name="Name58">
            <dgm:if name="Name59" axis="ch ch" ptType="node node" st="3 1" cnt="1 0" func="cnt" op="gt" val="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  <dgm:constr type="bMarg" for="ch" forName="centerBoxParent" refType="h" fact="1.6"/>
                <dgm:constr type="l" for="ch" forName="centerBoxChildren" refType="w" fact="0.025"/>
                <dgm:constr type="t" for="ch" forName="centerBoxChildren" refType="h" fact="0.45"/>
                <dgm:constr type="w" for="ch" forName="centerBoxChildren" refType="w" fact="0.95"/>
                <dgm:constr type="h" for="ch" forName="centerBoxChildren" refType="h" fact="0.45"/>
              </dgm:constrLst>
            </dgm:if>
            <dgm:else name="Name60">
              <dgm:constrLst>
                <dgm:constr type="l" for="ch" forName="centerBoxParent"/>
                <dgm:constr type="t" for="ch" forName="centerBoxParent"/>
                <dgm:constr type="w" for="ch" forName="centerBoxParent" refType="w"/>
                <dgm:constr type="h" for="ch" forName="centerBoxParent" refType="h"/>
              </dgm:constrLst>
            </dgm:else>
          </dgm:choose>
          <dgm:ruleLst/>
          <dgm:layoutNode name="centerBoxParent" styleLbl="node1">
            <dgm:alg type="tx">
              <dgm:param type="txAnchorVert" val="t"/>
              <dgm:param type="parTxLTRAlign" val="l"/>
              <dgm:param type="parTxRTLAlign" val="r"/>
            </dgm:alg>
            <dgm:shape xmlns:r="http://schemas.openxmlformats.org/officeDocument/2006/relationships" type="roundRect" r:blip="">
              <dgm:adjLst>
                <dgm:adj idx="1" val="0.105"/>
              </dgm:adjLst>
            </dgm:shape>
            <dgm:presOf axis="ch" ptType="node" st="3" cnt="1"/>
            <dgm:constrLst>
              <dgm:constr type="tMarg" refType="primFontSz" fact="0.3"/>
              <dgm:constr type="lMarg" refType="primFontSz" fact="0.3"/>
              <dgm:constr type="rMarg" refType="primFontSz" fact="0.3"/>
            </dgm:constrLst>
            <dgm:ruleLst>
              <dgm:rule type="primFontSz" val="5" fact="NaN" max="NaN"/>
            </dgm:ruleLst>
          </dgm:layoutNode>
          <dgm:choose name="Name61">
            <dgm:if name="Name62" axis="ch ch" ptType="node node" st="3 1" cnt="1 0" func="cnt" op="gt" val="0">
              <dgm:layoutNode name="centerBoxChildren">
                <dgm:choose name="Name63">
                  <dgm:if name="Name64" func="var" arg="dir" op="equ" val="norm">
                    <dgm:alg type="lin">
                      <dgm:param type="horzAlign" val="l"/>
                    </dgm:alg>
                  </dgm:if>
                  <dgm:else name="Name65">
                    <dgm:alg type="lin">
                      <dgm:param type="linDir" val="fromR"/>
                      <dgm:param type="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>
                  <dgm:constr type="w" for="ch" forName="cChild" refType="w"/>
                  <dgm:constr type="h" for="ch" forName="cChild" refType="h"/>
                </dgm:constrLst>
                <dgm:ruleLst/>
                <dgm:forEach name="Name66" axis="ch ch" ptType="node node" st="3 1" cnt="1 0">
                  <dgm:layoutNode name="cChild" styleLbl="fgAcc1">
                    <dgm:varLst>
                      <dgm:bulletEnabled val="1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05"/>
                      </dgm:adjLst>
                    </dgm:shape>
                    <dgm:presOf axis="desOrSelf" ptType="node"/>
                    <dgm:constrLst>
                      <dgm:constr type="tMarg" refType="primFontSz" fact="0.3"/>
                      <dgm:constr type="bMarg" refType="primFontSz" fact="0.3"/>
                      <dgm:constr type="lMarg" refType="primFontSz" fact="0.3"/>
                      <dgm:constr type="rMarg" refType="primFontSz" fact="0.3"/>
                    </dgm:constrLst>
                    <dgm:ruleLst>
                      <dgm:rule type="primFontSz" val="5" fact="NaN" max="NaN"/>
                    </dgm:ruleLst>
                  </dgm:layoutNode>
                  <dgm:forEach name="Name67" axis="followSib" ptType="sibTrans" cnt="1">
                    <dgm:layoutNode name="centerSibTrans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  <dgm:constrLst>
                        <dgm:constr type="userA"/>
                        <dgm:constr type="w" refType="userA" fact="0.015"/>
                        <dgm:constr type="h" refType="userA" fact="0.015"/>
                      </dgm:constrLst>
                      <dgm:ruleLst/>
                    </dgm:layoutNode>
                  </dgm:forEach>
                </dgm:forEach>
              </dgm:layoutNode>
            </dgm:if>
            <dgm:else name="Name68"/>
          </dgm:choose>
        </dgm:layoutNode>
      </dgm:if>
      <dgm:else name="Name69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AutoShape 1"/>
          <p:cNvSpPr>
            <a:spLocks noChangeArrowheads="1"/>
          </p:cNvSpPr>
          <p:nvPr/>
        </p:nvSpPr>
        <p:spPr bwMode="auto">
          <a:xfrm>
            <a:off x="0" y="0"/>
            <a:ext cx="6858000" cy="9144000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0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075" name="Rectangle 3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endParaRPr lang="ru-RU" smtClean="0"/>
          </a:p>
        </p:txBody>
      </p:sp>
    </p:spTree>
    <p:extLst>
      <p:ext uri="{BB962C8B-B14F-4D97-AF65-F5344CB8AC3E}">
        <p14:creationId xmlns:p14="http://schemas.microsoft.com/office/powerpoint/2010/main" val="386204964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ChangeArrowheads="1"/>
          </p:cNvSpPr>
          <p:nvPr/>
        </p:nvSpPr>
        <p:spPr bwMode="auto">
          <a:xfrm>
            <a:off x="0" y="0"/>
            <a:ext cx="1979613" cy="6858000"/>
          </a:xfrm>
          <a:prstGeom prst="rect">
            <a:avLst/>
          </a:prstGeom>
          <a:pattFill prst="dkHorz">
            <a:fgClr>
              <a:schemeClr val="accent2"/>
            </a:fgClr>
            <a:bgClr>
              <a:schemeClr val="bg1"/>
            </a:bgClr>
          </a:patt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195513" y="2130425"/>
            <a:ext cx="6262687" cy="1470025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843213" y="4292600"/>
            <a:ext cx="4929187" cy="13462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>
                <a:solidFill>
                  <a:srgbClr val="000099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30725" name="Rectangle 5"/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ACC533B6-DB29-4D3B-B8AE-BC31AC783B43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30728" name="Picture 8" descr="logo-ng-sheared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27088" y="404813"/>
            <a:ext cx="3887787" cy="14636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12726F-9494-4111-B9D7-79999C92DDF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3" y="381000"/>
            <a:ext cx="2041525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381000"/>
            <a:ext cx="5973763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58C77A-F1E9-419F-A2CC-E28E350E75B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FAD7C4-BBDA-42E5-A351-02649964184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634D521-C443-46BD-B393-4AF5CB72D3D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33400" y="1219200"/>
            <a:ext cx="4000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86300" y="1219200"/>
            <a:ext cx="4000500" cy="4876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131F31-4010-488B-BB4A-3047FA044BE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FC219A-8869-4DBB-AC26-890D9019EC5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D185A-87FB-40AE-A2B0-6B8B4A6FBE7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59E436-2C34-4E29-B543-783DD34813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13E6B-A243-449E-8D96-0BA31DFB802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0D8B635-9ECA-4FA5-B2C0-7C063E36DE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981200" y="381000"/>
            <a:ext cx="67198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3400" y="1219200"/>
            <a:ext cx="8153400" cy="487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97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297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r>
              <a:rPr lang="en-US"/>
              <a:t>www.nordugrid.org</a:t>
            </a:r>
          </a:p>
        </p:txBody>
      </p:sp>
      <p:sp>
        <p:nvSpPr>
          <p:cNvPr id="297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40C511D-C383-4DBD-A0E8-BAA16D6428CC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29703" name="Picture 7" descr="logo-ng-sheared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244475" y="304800"/>
            <a:ext cx="1584325" cy="596900"/>
          </a:xfrm>
          <a:prstGeom prst="rect">
            <a:avLst/>
          </a:prstGeom>
          <a:noFill/>
        </p:spPr>
      </p:pic>
      <p:sp>
        <p:nvSpPr>
          <p:cNvPr id="29704" name="Line 8"/>
          <p:cNvSpPr>
            <a:spLocks noChangeShapeType="1"/>
          </p:cNvSpPr>
          <p:nvPr/>
        </p:nvSpPr>
        <p:spPr bwMode="auto">
          <a:xfrm>
            <a:off x="0" y="1066800"/>
            <a:ext cx="91440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5" name="Line 9"/>
          <p:cNvSpPr>
            <a:spLocks noChangeShapeType="1"/>
          </p:cNvSpPr>
          <p:nvPr/>
        </p:nvSpPr>
        <p:spPr bwMode="auto">
          <a:xfrm>
            <a:off x="0" y="152400"/>
            <a:ext cx="91440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6" name="Line 10"/>
          <p:cNvSpPr>
            <a:spLocks noChangeShapeType="1"/>
          </p:cNvSpPr>
          <p:nvPr/>
        </p:nvSpPr>
        <p:spPr bwMode="auto">
          <a:xfrm>
            <a:off x="152400" y="0"/>
            <a:ext cx="0" cy="6858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7" name="Line 11"/>
          <p:cNvSpPr>
            <a:spLocks noChangeShapeType="1"/>
          </p:cNvSpPr>
          <p:nvPr/>
        </p:nvSpPr>
        <p:spPr bwMode="auto">
          <a:xfrm>
            <a:off x="0" y="6172200"/>
            <a:ext cx="9144000" cy="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8" name="Line 12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09" name="Rectangle 13"/>
          <p:cNvSpPr>
            <a:spLocks noChangeArrowheads="1"/>
          </p:cNvSpPr>
          <p:nvPr/>
        </p:nvSpPr>
        <p:spPr bwMode="auto">
          <a:xfrm>
            <a:off x="8991600" y="152400"/>
            <a:ext cx="152400" cy="6019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0" name="Rectangle 14"/>
          <p:cNvSpPr>
            <a:spLocks noChangeArrowheads="1"/>
          </p:cNvSpPr>
          <p:nvPr/>
        </p:nvSpPr>
        <p:spPr bwMode="auto">
          <a:xfrm>
            <a:off x="0" y="0"/>
            <a:ext cx="152400" cy="1066800"/>
          </a:xfrm>
          <a:prstGeom prst="rect">
            <a:avLst/>
          </a:prstGeom>
          <a:solidFill>
            <a:srgbClr val="C80043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1" name="Rectangle 15"/>
          <p:cNvSpPr>
            <a:spLocks noChangeArrowheads="1"/>
          </p:cNvSpPr>
          <p:nvPr/>
        </p:nvSpPr>
        <p:spPr bwMode="auto">
          <a:xfrm>
            <a:off x="0" y="6172200"/>
            <a:ext cx="152400" cy="685800"/>
          </a:xfrm>
          <a:prstGeom prst="rect">
            <a:avLst/>
          </a:prstGeom>
          <a:solidFill>
            <a:srgbClr val="CCCCFF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2" name="Line 16"/>
          <p:cNvSpPr>
            <a:spLocks noChangeShapeType="1"/>
          </p:cNvSpPr>
          <p:nvPr/>
        </p:nvSpPr>
        <p:spPr bwMode="auto">
          <a:xfrm>
            <a:off x="304800" y="0"/>
            <a:ext cx="0" cy="152400"/>
          </a:xfrm>
          <a:prstGeom prst="line">
            <a:avLst/>
          </a:prstGeom>
          <a:noFill/>
          <a:ln w="28575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3" name="Line 17"/>
          <p:cNvSpPr>
            <a:spLocks noChangeShapeType="1"/>
          </p:cNvSpPr>
          <p:nvPr/>
        </p:nvSpPr>
        <p:spPr bwMode="auto">
          <a:xfrm>
            <a:off x="304800" y="1066800"/>
            <a:ext cx="0" cy="5791200"/>
          </a:xfrm>
          <a:prstGeom prst="line">
            <a:avLst/>
          </a:prstGeom>
          <a:noFill/>
          <a:ln w="50800">
            <a:solidFill>
              <a:schemeClr val="hlink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29714" name="Rectangle 18"/>
          <p:cNvSpPr>
            <a:spLocks noChangeArrowheads="1"/>
          </p:cNvSpPr>
          <p:nvPr/>
        </p:nvSpPr>
        <p:spPr bwMode="auto">
          <a:xfrm>
            <a:off x="152400" y="0"/>
            <a:ext cx="152400" cy="152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29715" name="Rectangle 19"/>
          <p:cNvSpPr>
            <a:spLocks noChangeArrowheads="1"/>
          </p:cNvSpPr>
          <p:nvPr/>
        </p:nvSpPr>
        <p:spPr bwMode="auto">
          <a:xfrm>
            <a:off x="152400" y="1066800"/>
            <a:ext cx="152400" cy="5105400"/>
          </a:xfrm>
          <a:prstGeom prst="rect">
            <a:avLst/>
          </a:prstGeom>
          <a:solidFill>
            <a:srgbClr val="FFFF99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3" r:id="rId1"/>
    <p:sldLayoutId id="2147483654" r:id="rId2"/>
    <p:sldLayoutId id="2147483655" r:id="rId3"/>
    <p:sldLayoutId id="2147483656" r:id="rId4"/>
    <p:sldLayoutId id="2147483657" r:id="rId5"/>
    <p:sldLayoutId id="2147483658" r:id="rId6"/>
    <p:sldLayoutId id="2147483659" r:id="rId7"/>
    <p:sldLayoutId id="2147483660" r:id="rId8"/>
    <p:sldLayoutId id="2147483661" r:id="rId9"/>
    <p:sldLayoutId id="2147483662" r:id="rId10"/>
    <p:sldLayoutId id="2147483663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000" b="1">
          <a:solidFill>
            <a:srgbClr val="990000"/>
          </a:solidFill>
          <a:effectLst>
            <a:outerShdw blurRad="38100" dist="38100" dir="2700000" algn="tl">
              <a:srgbClr val="C0C0C0"/>
            </a:outerShdw>
          </a:effectLst>
          <a:latin typeface="Lucida Sans Unicode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000099"/>
        </a:buClr>
        <a:buFont typeface="Wingdings" pitchFamily="2" charset="2"/>
        <a:buChar char="§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400">
          <a:solidFill>
            <a:srgbClr val="000099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The </a:t>
            </a:r>
            <a:r>
              <a:rPr lang="hu-HU" dirty="0"/>
              <a:t>I</a:t>
            </a:r>
            <a:r>
              <a:rPr lang="hu-HU" dirty="0" smtClean="0"/>
              <a:t>nterface ZOO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sz="1800" dirty="0" smtClean="0"/>
              <a:t>An ARC server can offer a ZOO of publicly accessible interfaces</a:t>
            </a:r>
          </a:p>
          <a:p>
            <a:r>
              <a:rPr lang="hu-HU" sz="1800" dirty="0"/>
              <a:t>F</a:t>
            </a:r>
            <a:r>
              <a:rPr lang="hu-HU" sz="1800" dirty="0" smtClean="0"/>
              <a:t>unctionality offered via the interfaces: job creation, job management, data staging, identity delegation, job status, job info, „cluster” info</a:t>
            </a:r>
          </a:p>
          <a:p>
            <a:r>
              <a:rPr lang="hu-HU" sz="1800" dirty="0" smtClean="0"/>
              <a:t>Low level interfaces -&gt; ARC SDK  -&gt; ARC CLI</a:t>
            </a:r>
          </a:p>
          <a:p>
            <a:pPr lvl="1"/>
            <a:r>
              <a:rPr lang="hu-HU" sz="1400" dirty="0" smtClean="0"/>
              <a:t>Only the „classic family” used on the low level</a:t>
            </a:r>
          </a:p>
          <a:p>
            <a:r>
              <a:rPr lang="hu-HU" sz="1800" dirty="0" smtClean="0"/>
              <a:t>Mixture of various (extended) standards, community agreements, custom own solution</a:t>
            </a:r>
          </a:p>
          <a:p>
            <a:pPr lvl="1"/>
            <a:r>
              <a:rPr lang="hu-HU" sz="1400" dirty="0" smtClean="0"/>
              <a:t>„standards”: https, WSRF, OGF-BES, OGF-JSDL, gridftp, LDAP, GLUE2</a:t>
            </a:r>
          </a:p>
          <a:p>
            <a:pPr lvl="1"/>
            <a:r>
              <a:rPr lang="hu-HU" sz="1400" dirty="0"/>
              <a:t>c</a:t>
            </a:r>
            <a:r>
              <a:rPr lang="hu-HU" sz="1400" dirty="0" smtClean="0"/>
              <a:t>ommunity agreements: EMI-ES, </a:t>
            </a:r>
          </a:p>
          <a:p>
            <a:pPr lvl="1"/>
            <a:r>
              <a:rPr lang="hu-HU" sz="1400" dirty="0" smtClean="0"/>
              <a:t>custom solutions: XRSL-based job control, NorduGrid schema</a:t>
            </a:r>
          </a:p>
          <a:p>
            <a:r>
              <a:rPr lang="hu-HU" sz="1800" dirty="0" smtClean="0"/>
              <a:t>The interfaces are grouped into two „families”:</a:t>
            </a:r>
          </a:p>
          <a:p>
            <a:pPr lvl="1"/>
            <a:r>
              <a:rPr lang="hu-HU" sz="1400" dirty="0" smtClean="0"/>
              <a:t>ARC0, pre-WS or ARC Classic, or ARC Antique</a:t>
            </a:r>
          </a:p>
          <a:p>
            <a:pPr lvl="1"/>
            <a:r>
              <a:rPr lang="hu-HU" sz="1400" dirty="0" smtClean="0"/>
              <a:t>ARC1, or WS or „EMI-ES”</a:t>
            </a:r>
          </a:p>
          <a:p>
            <a:pPr lvl="1"/>
            <a:r>
              <a:rPr lang="hu-HU" sz="1400" dirty="0" smtClean="0"/>
              <a:t>Unfortunately, ARC has a naming inconsistency: arc.conf, client.conf, SDK, infosys use (slightly) different names e.g.</a:t>
            </a:r>
          </a:p>
          <a:p>
            <a:pPr lvl="2"/>
            <a:r>
              <a:rPr lang="hu-HU" sz="1000" dirty="0"/>
              <a:t>client.conf: org.ogf.bes, </a:t>
            </a:r>
            <a:r>
              <a:rPr lang="hu-HU" sz="1000" dirty="0" smtClean="0"/>
              <a:t>org.ogf.glue.emies.activitycreation</a:t>
            </a:r>
          </a:p>
          <a:p>
            <a:pPr lvl="2"/>
            <a:r>
              <a:rPr lang="hu-HU" sz="1000" dirty="0"/>
              <a:t>arc.conf: enable_arc_interface, enable_emies_interface</a:t>
            </a:r>
            <a:endParaRPr lang="hu-HU" sz="1000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3986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The Interface ZOO</a:t>
            </a:r>
            <a:endParaRPr lang="hu-HU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2629875"/>
              </p:ext>
            </p:extLst>
          </p:nvPr>
        </p:nvGraphicFramePr>
        <p:xfrm>
          <a:off x="533400" y="1219200"/>
          <a:ext cx="81534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05164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Can we move to EMI-ES?</a:t>
            </a:r>
            <a:endParaRPr lang="hu-H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Is the implemented functionality sufficient?</a:t>
            </a:r>
          </a:p>
          <a:p>
            <a:r>
              <a:rPr lang="hu-HU" dirty="0" smtClean="0"/>
              <a:t>Is it properly supported by the SDK?</a:t>
            </a:r>
          </a:p>
          <a:p>
            <a:r>
              <a:rPr lang="hu-HU" dirty="0" smtClean="0"/>
              <a:t>Is the performance OK?</a:t>
            </a:r>
          </a:p>
          <a:p>
            <a:r>
              <a:rPr lang="hu-HU" dirty="0" smtClean="0"/>
              <a:t>Is the configuration OK?</a:t>
            </a:r>
          </a:p>
          <a:p>
            <a:r>
              <a:rPr lang="hu-HU" dirty="0" smtClean="0"/>
              <a:t>Any issue with XML-based WS info queries?</a:t>
            </a:r>
          </a:p>
          <a:p>
            <a:r>
              <a:rPr lang="hu-HU" dirty="0" smtClean="0"/>
              <a:t>EGI (GOCDB, SAM) integration?</a:t>
            </a:r>
          </a:p>
          <a:p>
            <a:r>
              <a:rPr lang="hu-HU" dirty="0" smtClean="0"/>
              <a:t>Anyone stuck with ARC Classic? </a:t>
            </a:r>
            <a:endParaRPr lang="hu-HU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sv-SE" smtClean="0"/>
              <a:t>3/6/2015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www.nordugrid.org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FAD7C4-BBDA-42E5-A351-026499641842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533348"/>
      </p:ext>
    </p:extLst>
  </p:cSld>
  <p:clrMapOvr>
    <a:masterClrMapping/>
  </p:clrMapOvr>
</p:sld>
</file>

<file path=ppt/theme/theme1.xml><?xml version="1.0" encoding="utf-8"?>
<a:theme xmlns:a="http://schemas.openxmlformats.org/drawingml/2006/main" name="ng-template">
  <a:themeElements>
    <a:clrScheme name="1_nordugrid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1_nordugrid">
      <a:majorFont>
        <a:latin typeface="Lucida Sans Unicode"/>
        <a:ea typeface=""/>
        <a:cs typeface=""/>
      </a:majorFont>
      <a:minorFont>
        <a:latin typeface="Lucida Sans Unicode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nordugrid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nordugrid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nordugrid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ng-template</Template>
  <TotalTime>9553</TotalTime>
  <Words>353</Words>
  <Application>Microsoft Office PowerPoint</Application>
  <PresentationFormat>On-screen Show (4:3)</PresentationFormat>
  <Paragraphs>65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ng-template</vt:lpstr>
      <vt:lpstr>The Interface ZOO</vt:lpstr>
      <vt:lpstr>The Interface ZOO</vt:lpstr>
      <vt:lpstr>Can we move to EMI-ES?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 status</dc:title>
  <dc:creator>Balazs Konya</dc:creator>
  <cp:lastModifiedBy>Balazs</cp:lastModifiedBy>
  <cp:revision>713</cp:revision>
  <dcterms:created xsi:type="dcterms:W3CDTF">2010-04-30T12:57:51Z</dcterms:created>
  <dcterms:modified xsi:type="dcterms:W3CDTF">2015-06-03T14:50:14Z</dcterms:modified>
</cp:coreProperties>
</file>