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9"/>
  </p:notesMasterIdLst>
  <p:sldIdLst>
    <p:sldId id="416" r:id="rId2"/>
    <p:sldId id="417" r:id="rId3"/>
    <p:sldId id="418" r:id="rId4"/>
    <p:sldId id="414" r:id="rId5"/>
    <p:sldId id="413" r:id="rId6"/>
    <p:sldId id="411" r:id="rId7"/>
    <p:sldId id="41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3" autoAdjust="0"/>
    <p:restoredTop sz="94553" autoAdjust="0"/>
  </p:normalViewPr>
  <p:slideViewPr>
    <p:cSldViewPr>
      <p:cViewPr varScale="1">
        <p:scale>
          <a:sx n="65" d="100"/>
          <a:sy n="65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2049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pattFill prst="dk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292600"/>
            <a:ext cx="4929187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C533B6-DB29-4D3B-B8AE-BC31AC783B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28" name="Picture 8" descr="logo-ng-shea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3887787" cy="14636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2726F-9494-4111-B9D7-79999C92D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81000"/>
            <a:ext cx="20415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737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C77A-F1E9-419F-A2CC-E28E350E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D7C4-BBDA-42E5-A351-026499641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D521-C443-46BD-B393-4AF5CB72D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1F31-4010-488B-BB4A-3047FA044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219A-8869-4DBB-AC26-890D9019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D185A-87FB-40AE-A2B0-6B8B4A6F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E436-2C34-4E29-B543-783DD3481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3E6B-A243-449E-8D96-0BA31DFB8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B635-9ECA-4FA5-B2C0-7C063E36D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1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511D-C383-4DBD-A0E8-BAA16D6428C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03" name="Picture 7" descr="logo-ng-sheare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4475" y="304800"/>
            <a:ext cx="1584325" cy="596900"/>
          </a:xfrm>
          <a:prstGeom prst="rect">
            <a:avLst/>
          </a:prstGeom>
          <a:noFill/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991600" y="152400"/>
            <a:ext cx="152400" cy="6019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152400" cy="1066800"/>
          </a:xfrm>
          <a:prstGeom prst="rect">
            <a:avLst/>
          </a:prstGeom>
          <a:solidFill>
            <a:srgbClr val="C800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172200"/>
            <a:ext cx="152400" cy="685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" y="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4800" y="1066800"/>
            <a:ext cx="0" cy="5791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52400" y="0"/>
            <a:ext cx="1524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1066800"/>
            <a:ext cx="1524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Bike Design Award Ceremony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7602"/>
            <a:ext cx="8153400" cy="45799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530602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The Velocipedia project: </a:t>
            </a:r>
            <a:endParaRPr lang="sv-SE" dirty="0" smtClean="0"/>
          </a:p>
          <a:p>
            <a:r>
              <a:rPr lang="sv-SE" dirty="0" smtClean="0"/>
              <a:t>www.gianlucagimini.it/prototypes/velocipedia.html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7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Out-of-the-program </a:t>
            </a:r>
            <a:r>
              <a:rPr lang="sv-SE" dirty="0" smtClean="0"/>
              <a:t>submission 1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7602"/>
            <a:ext cx="8153400" cy="45799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Out-of-the-program </a:t>
            </a:r>
            <a:r>
              <a:rPr lang="sv-SE" dirty="0" smtClean="0"/>
              <a:t>submission 2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3" y="1219200"/>
            <a:ext cx="6589294" cy="4876800"/>
          </a:xfrm>
        </p:spPr>
      </p:pic>
    </p:spTree>
    <p:extLst>
      <p:ext uri="{BB962C8B-B14F-4D97-AF65-F5344CB8AC3E}">
        <p14:creationId xmlns:p14="http://schemas.microsoft.com/office/powerpoint/2010/main" val="3856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Third prize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5334000" cy="29962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10116"/>
            <a:ext cx="51548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Second prize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7602"/>
            <a:ext cx="8153400" cy="45799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First prize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 b="46413"/>
          <a:stretch/>
        </p:blipFill>
        <p:spPr>
          <a:xfrm>
            <a:off x="2514600" y="1600200"/>
            <a:ext cx="3852333" cy="32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NG2016 Award (most votes)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2/6/2016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3" y="1369522"/>
            <a:ext cx="8146473" cy="4576156"/>
          </a:xfrm>
        </p:spPr>
      </p:pic>
      <p:sp>
        <p:nvSpPr>
          <p:cNvPr id="8" name="TextBox 7"/>
          <p:cNvSpPr txBox="1"/>
          <p:nvPr/>
        </p:nvSpPr>
        <p:spPr>
          <a:xfrm>
            <a:off x="5410200" y="153473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 vote: 	2</a:t>
            </a:r>
            <a:r>
              <a:rPr lang="sv-SE" dirty="0"/>
              <a:t>, 3, 10, 12</a:t>
            </a:r>
          </a:p>
          <a:p>
            <a:r>
              <a:rPr lang="sv-SE" dirty="0" smtClean="0"/>
              <a:t>3 votes: 	4</a:t>
            </a:r>
            <a:r>
              <a:rPr lang="sv-SE" dirty="0"/>
              <a:t>, 9, 14</a:t>
            </a:r>
          </a:p>
          <a:p>
            <a:r>
              <a:rPr lang="sv-SE" dirty="0"/>
              <a:t>4 </a:t>
            </a:r>
            <a:r>
              <a:rPr lang="sv-SE" dirty="0" smtClean="0"/>
              <a:t>votes: 	13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28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ng-template">
  <a:themeElements>
    <a:clrScheme name="1_nordugrid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nordugrid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u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ng-template</Template>
  <TotalTime>13647</TotalTime>
  <Words>51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ng-template</vt:lpstr>
      <vt:lpstr>Bike Design Award Ceremony</vt:lpstr>
      <vt:lpstr>Out-of-the-program submission 1</vt:lpstr>
      <vt:lpstr>Out-of-the-program submission 2</vt:lpstr>
      <vt:lpstr>Third prize</vt:lpstr>
      <vt:lpstr>Second prize</vt:lpstr>
      <vt:lpstr>First prize</vt:lpstr>
      <vt:lpstr>NG2016 Award (most votes)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status</dc:title>
  <dc:creator>Balazs Konya</dc:creator>
  <cp:lastModifiedBy>Balazs</cp:lastModifiedBy>
  <cp:revision>910</cp:revision>
  <dcterms:created xsi:type="dcterms:W3CDTF">2010-04-30T12:57:51Z</dcterms:created>
  <dcterms:modified xsi:type="dcterms:W3CDTF">2016-06-07T13:02:33Z</dcterms:modified>
</cp:coreProperties>
</file>