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65" r:id="rId5"/>
    <p:sldId id="276" r:id="rId6"/>
    <p:sldId id="266" r:id="rId7"/>
    <p:sldId id="278" r:id="rId8"/>
    <p:sldId id="279" r:id="rId9"/>
    <p:sldId id="280" r:id="rId10"/>
    <p:sldId id="281" r:id="rId11"/>
    <p:sldId id="267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Grid-node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Installation</c:v>
                </c:pt>
                <c:pt idx="1">
                  <c:v>Registration</c:v>
                </c:pt>
                <c:pt idx="2">
                  <c:v>Proxi init</c:v>
                </c:pt>
                <c:pt idx="3">
                  <c:v>Command Execution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GUI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Installation</c:v>
                </c:pt>
                <c:pt idx="1">
                  <c:v>Registration</c:v>
                </c:pt>
                <c:pt idx="2">
                  <c:v>Proxi init</c:v>
                </c:pt>
                <c:pt idx="3">
                  <c:v>Command Execution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Terminal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Installation</c:v>
                </c:pt>
                <c:pt idx="1">
                  <c:v>Registration</c:v>
                </c:pt>
                <c:pt idx="2">
                  <c:v>Proxi init</c:v>
                </c:pt>
                <c:pt idx="3">
                  <c:v>Command Execution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264656"/>
        <c:axId val="286265216"/>
      </c:barChart>
      <c:catAx>
        <c:axId val="2862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265216"/>
        <c:crosses val="autoZero"/>
        <c:auto val="1"/>
        <c:lblAlgn val="ctr"/>
        <c:lblOffset val="100"/>
        <c:noMultiLvlLbl val="0"/>
      </c:catAx>
      <c:valAx>
        <c:axId val="28626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26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/>
      <dgm:t>
        <a:bodyPr/>
        <a:lstStyle/>
        <a:p>
          <a:r>
            <a:rPr lang="en-US" noProof="0" dirty="0" smtClean="0"/>
            <a:t>Server</a:t>
          </a:r>
          <a:endParaRPr lang="ru-RU" noProof="0" dirty="0"/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41E3B52E-71B8-4BD0-B1ED-D051FFB12506}">
      <dgm:prSet phldrT="[Text]"/>
      <dgm:spPr/>
      <dgm:t>
        <a:bodyPr/>
        <a:lstStyle/>
        <a:p>
          <a:r>
            <a:rPr lang="en-US" noProof="0" dirty="0" smtClean="0"/>
            <a:t>Client</a:t>
          </a:r>
          <a:endParaRPr lang="ru-RU" noProof="0" dirty="0"/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en-US"/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/>
      <dgm:t>
        <a:bodyPr/>
        <a:lstStyle/>
        <a:p>
          <a:r>
            <a:rPr lang="en-US" noProof="0" dirty="0" smtClean="0"/>
            <a:t>Installed on Ubuntu</a:t>
          </a:r>
          <a:endParaRPr lang="ru-RU" noProof="0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ru-RU" noProof="0" dirty="0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ru-RU" noProof="0" dirty="0"/>
        </a:p>
      </dgm:t>
    </dgm:pt>
    <dgm:pt modelId="{C4FF5CFA-9CEF-4C34-984A-CC28F232798F}">
      <dgm:prSet phldrT="[Text]"/>
      <dgm:spPr/>
      <dgm:t>
        <a:bodyPr/>
        <a:lstStyle/>
        <a:p>
          <a:r>
            <a:rPr lang="en-US" noProof="0" dirty="0" smtClean="0"/>
            <a:t>Communicate with ARC Client</a:t>
          </a:r>
          <a:endParaRPr lang="ru-RU" noProof="0" dirty="0"/>
        </a:p>
      </dgm:t>
    </dgm:pt>
    <dgm:pt modelId="{92813948-C227-4EB2-8530-43003E3CB375}" type="parTrans" cxnId="{710659EC-6706-425F-81BB-5F1E070F7D4D}">
      <dgm:prSet/>
      <dgm:spPr/>
      <dgm:t>
        <a:bodyPr/>
        <a:lstStyle/>
        <a:p>
          <a:endParaRPr lang="en-US"/>
        </a:p>
      </dgm:t>
    </dgm:pt>
    <dgm:pt modelId="{B551F8FA-E415-4EE1-BA68-D13E7D2E980B}" type="sibTrans" cxnId="{710659EC-6706-425F-81BB-5F1E070F7D4D}">
      <dgm:prSet/>
      <dgm:spPr/>
      <dgm:t>
        <a:bodyPr/>
        <a:lstStyle/>
        <a:p>
          <a:endParaRPr lang="ru-RU" noProof="0" dirty="0"/>
        </a:p>
      </dgm:t>
    </dgm:pt>
    <dgm:pt modelId="{5CBEC7DD-A25D-4956-9A65-6EA385F6FCB5}">
      <dgm:prSet phldrT="[Text]"/>
      <dgm:spPr/>
      <dgm:t>
        <a:bodyPr/>
        <a:lstStyle/>
        <a:p>
          <a:r>
            <a:rPr lang="en-US" noProof="0" dirty="0" smtClean="0"/>
            <a:t>Installed on any OS</a:t>
          </a:r>
          <a:endParaRPr lang="ru-RU" noProof="0" dirty="0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ru-RU" noProof="0" dirty="0"/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ru-RU" noProof="0" dirty="0"/>
        </a:p>
      </dgm:t>
    </dgm:pt>
    <dgm:pt modelId="{33BF0E2A-2B00-40A5-832E-FC800DCA5982}">
      <dgm:prSet phldrT="[Text]"/>
      <dgm:spPr/>
      <dgm:t>
        <a:bodyPr/>
        <a:lstStyle/>
        <a:p>
          <a:r>
            <a:rPr lang="en-US" noProof="0" dirty="0" smtClean="0"/>
            <a:t>Displays results from server</a:t>
          </a:r>
          <a:endParaRPr lang="ru-RU" noProof="0" dirty="0"/>
        </a:p>
      </dgm:t>
    </dgm:pt>
    <dgm:pt modelId="{F8C31ED9-A2C0-4A09-A419-0AE9A44BB8DF}" type="parTrans" cxnId="{B522739A-4DEE-43CF-9357-A84EF1EEE7ED}">
      <dgm:prSet/>
      <dgm:spPr/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/>
      <dgm:t>
        <a:bodyPr/>
        <a:lstStyle/>
        <a:p>
          <a:endParaRPr lang="ru-RU" noProof="0" dirty="0"/>
        </a:p>
      </dgm:t>
    </dgm:pt>
    <dgm:pt modelId="{F7CED298-1605-4B60-9FC8-0A4C25C5AA00}">
      <dgm:prSet phldrT="[Text]"/>
      <dgm:spPr/>
      <dgm:t>
        <a:bodyPr/>
        <a:lstStyle/>
        <a:p>
          <a:r>
            <a:rPr lang="en-US" noProof="0" dirty="0" smtClean="0"/>
            <a:t>Communicate with database</a:t>
          </a:r>
          <a:endParaRPr lang="ru-RU" noProof="0" dirty="0"/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ru-RU" noProof="0" dirty="0"/>
        </a:p>
      </dgm:t>
    </dgm:pt>
    <dgm:pt modelId="{87D09C77-9C5B-45C2-ACC9-ACEA66F18198}">
      <dgm:prSet phldrT="[Text]"/>
      <dgm:spPr/>
      <dgm:t>
        <a:bodyPr/>
        <a:lstStyle/>
        <a:p>
          <a:r>
            <a:rPr lang="en-US" noProof="0" dirty="0" smtClean="0"/>
            <a:t>Send results to client</a:t>
          </a:r>
          <a:endParaRPr lang="ru-RU" noProof="0" dirty="0"/>
        </a:p>
      </dgm:t>
    </dgm:pt>
    <dgm:pt modelId="{A7A65ADC-DB8A-4F76-8458-BC8354307C90}" type="parTrans" cxnId="{542EFA5A-B279-4120-B9BA-FE4ABDE4AFDD}">
      <dgm:prSet/>
      <dgm:spPr/>
      <dgm:t>
        <a:bodyPr/>
        <a:lstStyle/>
        <a:p>
          <a:endParaRPr lang="en-US"/>
        </a:p>
      </dgm:t>
    </dgm:pt>
    <dgm:pt modelId="{8234610D-6FEE-4546-99B0-60EDB0B3BAEC}" type="sibTrans" cxnId="{542EFA5A-B279-4120-B9BA-FE4ABDE4AFDD}">
      <dgm:prSet/>
      <dgm:spPr/>
      <dgm:t>
        <a:bodyPr/>
        <a:lstStyle/>
        <a:p>
          <a:endParaRPr lang="en-US"/>
        </a:p>
      </dgm:t>
    </dgm:pt>
    <dgm:pt modelId="{CAE20587-4D50-4B6B-A17D-199722D630E2}">
      <dgm:prSet phldrT="[Text]"/>
      <dgm:spPr/>
      <dgm:t>
        <a:bodyPr/>
        <a:lstStyle/>
        <a:p>
          <a:r>
            <a:rPr lang="en-US" noProof="0" dirty="0" smtClean="0"/>
            <a:t>Not local data</a:t>
          </a:r>
          <a:endParaRPr lang="ru-RU" noProof="0" dirty="0"/>
        </a:p>
      </dgm:t>
    </dgm:pt>
    <dgm:pt modelId="{6CEBC692-6F9A-47B4-948E-5AEB8FCFD251}" type="parTrans" cxnId="{D22C632F-8F8B-48FF-A898-48FD446A5F78}">
      <dgm:prSet/>
      <dgm:spPr/>
      <dgm:t>
        <a:bodyPr/>
        <a:lstStyle/>
        <a:p>
          <a:endParaRPr lang="en-US"/>
        </a:p>
      </dgm:t>
    </dgm:pt>
    <dgm:pt modelId="{7656320D-CC13-4DD7-8A30-F9FDC84AC6F2}" type="sibTrans" cxnId="{D22C632F-8F8B-48FF-A898-48FD446A5F78}">
      <dgm:prSet/>
      <dgm:spPr/>
      <dgm:t>
        <a:bodyPr/>
        <a:lstStyle/>
        <a:p>
          <a:endParaRPr lang="en-US"/>
        </a:p>
      </dgm:t>
    </dgm:pt>
    <dgm:pt modelId="{EA587102-578B-46F3-8D9E-CEC48527A898}">
      <dgm:prSet phldrT="[Text]"/>
      <dgm:spPr/>
      <dgm:t>
        <a:bodyPr/>
        <a:lstStyle/>
        <a:p>
          <a:r>
            <a:rPr lang="en-US" noProof="0" dirty="0" smtClean="0"/>
            <a:t>Database</a:t>
          </a:r>
          <a:endParaRPr lang="ru-RU" noProof="0" dirty="0"/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/>
      <dgm:t>
        <a:bodyPr/>
        <a:lstStyle/>
        <a:p>
          <a:r>
            <a:rPr lang="en-US" noProof="0" dirty="0" smtClean="0"/>
            <a:t>Contains User data</a:t>
          </a:r>
          <a:endParaRPr lang="ru-RU" noProof="0" dirty="0"/>
        </a:p>
      </dgm:t>
    </dgm:pt>
    <dgm:pt modelId="{403B4542-B2F8-496D-BBEA-3A684B1106F9}" type="parTrans" cxnId="{0DC50B81-769A-4AC7-8C73-8EF8D8334AA1}">
      <dgm:prSet/>
      <dgm:spPr/>
      <dgm:t>
        <a:bodyPr/>
        <a:lstStyle/>
        <a:p>
          <a:endParaRPr lang="ru-RU" noProof="0" dirty="0"/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ru-RU" noProof="0" dirty="0"/>
        </a:p>
      </dgm:t>
    </dgm:pt>
    <dgm:pt modelId="{15982A38-A73B-4943-B138-EA0EAB77BC29}">
      <dgm:prSet phldrT="[Text]"/>
      <dgm:spPr/>
      <dgm:t>
        <a:bodyPr/>
        <a:lstStyle/>
        <a:p>
          <a:r>
            <a:rPr lang="en-US" noProof="0" dirty="0" smtClean="0"/>
            <a:t>Data is </a:t>
          </a:r>
          <a:r>
            <a:rPr lang="en-US" noProof="0" dirty="0" smtClean="0"/>
            <a:t>encrypted</a:t>
          </a:r>
          <a:endParaRPr lang="ru-RU" noProof="0" dirty="0"/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/>
      <dgm:t>
        <a:bodyPr/>
        <a:lstStyle/>
        <a:p>
          <a:endParaRPr lang="en-US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43ED3-5E34-456D-8CD9-88B600EDA95F}" type="pres">
      <dgm:prSet presAssocID="{516A4DDC-76BD-494E-B503-625555CCBC4A}" presName="vertFlow" presStyleCnt="0"/>
      <dgm:spPr/>
    </dgm:pt>
    <dgm:pt modelId="{9BBCF6CE-E750-48B6-B333-305BBB100737}" type="pres">
      <dgm:prSet presAssocID="{516A4DDC-76BD-494E-B503-625555CCBC4A}" presName="header" presStyleLbl="node1" presStyleIdx="0" presStyleCnt="3"/>
      <dgm:spPr/>
      <dgm:t>
        <a:bodyPr/>
        <a:lstStyle/>
        <a:p>
          <a:endParaRPr lang="en-US"/>
        </a:p>
      </dgm:t>
    </dgm:pt>
    <dgm:pt modelId="{1B1F80F4-E9A5-4A99-A630-6548067B7CB5}" type="pres">
      <dgm:prSet presAssocID="{995C4470-49EF-4BD9-B00A-AD612181AB58}" presName="parTrans" presStyleLbl="sibTrans2D1" presStyleIdx="0" presStyleCnt="9"/>
      <dgm:spPr/>
      <dgm:t>
        <a:bodyPr/>
        <a:lstStyle/>
        <a:p>
          <a:endParaRPr lang="en-US"/>
        </a:p>
      </dgm:t>
    </dgm:pt>
    <dgm:pt modelId="{85447532-8740-4202-B6A5-AE63748B9291}" type="pres">
      <dgm:prSet presAssocID="{CD410504-9F7F-47AE-B46E-CE985680360F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EA63C-96B5-40D4-900F-409598FDB0C1}" type="pres">
      <dgm:prSet presAssocID="{2B847D36-6E88-4DD3-AABD-579C99426233}" presName="sibTrans" presStyleLbl="sibTrans2D1" presStyleIdx="1" presStyleCnt="9"/>
      <dgm:spPr/>
      <dgm:t>
        <a:bodyPr/>
        <a:lstStyle/>
        <a:p>
          <a:endParaRPr lang="en-US"/>
        </a:p>
      </dgm:t>
    </dgm:pt>
    <dgm:pt modelId="{459BBFF8-CE50-41AE-9B5E-F6026BBE4F45}" type="pres">
      <dgm:prSet presAssocID="{C4FF5CFA-9CEF-4C34-984A-CC28F232798F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C4264-24F4-4122-844B-F5E582EC0111}" type="pres">
      <dgm:prSet presAssocID="{B551F8FA-E415-4EE1-BA68-D13E7D2E980B}" presName="sibTrans" presStyleLbl="sibTrans2D1" presStyleIdx="2" presStyleCnt="9"/>
      <dgm:spPr/>
      <dgm:t>
        <a:bodyPr/>
        <a:lstStyle/>
        <a:p>
          <a:endParaRPr lang="en-US"/>
        </a:p>
      </dgm:t>
    </dgm:pt>
    <dgm:pt modelId="{9A5E1799-26FB-4959-97AA-0FCC22761318}" type="pres">
      <dgm:prSet presAssocID="{F7CED298-1605-4B60-9FC8-0A4C25C5AA00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D4BD3-B74D-4AAB-9295-AE19DCC50691}" type="pres">
      <dgm:prSet presAssocID="{1009FF03-5F93-449C-AF20-55447EEE50AB}" presName="sibTrans" presStyleLbl="sibTrans2D1" presStyleIdx="3" presStyleCnt="9"/>
      <dgm:spPr/>
      <dgm:t>
        <a:bodyPr/>
        <a:lstStyle/>
        <a:p>
          <a:endParaRPr lang="en-US"/>
        </a:p>
      </dgm:t>
    </dgm:pt>
    <dgm:pt modelId="{8C46515F-5745-4BFE-8634-C34D77574BE3}" type="pres">
      <dgm:prSet presAssocID="{87D09C77-9C5B-45C2-ACC9-ACEA66F18198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F3A22-7A2A-4EE4-9C5B-70F6E89B9064}" type="pres">
      <dgm:prSet presAssocID="{516A4DDC-76BD-494E-B503-625555CCBC4A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3"/>
      <dgm:spPr/>
      <dgm:t>
        <a:bodyPr/>
        <a:lstStyle/>
        <a:p>
          <a:endParaRPr lang="en-US"/>
        </a:p>
      </dgm:t>
    </dgm:pt>
    <dgm:pt modelId="{C8CE6287-76AA-46C4-B478-0F9183DE6118}" type="pres">
      <dgm:prSet presAssocID="{F342D04F-4D11-41CC-AB66-36041A902B44}" presName="parTrans" presStyleLbl="sibTrans2D1" presStyleIdx="4" presStyleCnt="9"/>
      <dgm:spPr/>
      <dgm:t>
        <a:bodyPr/>
        <a:lstStyle/>
        <a:p>
          <a:endParaRPr lang="en-US"/>
        </a:p>
      </dgm:t>
    </dgm:pt>
    <dgm:pt modelId="{F7AA6D3E-BCE0-4C06-B101-080DA85DCB01}" type="pres">
      <dgm:prSet presAssocID="{5CBEC7DD-A25D-4956-9A65-6EA385F6FCB5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CBC7-AA05-481A-A03A-3964C1BBBB5A}" type="pres">
      <dgm:prSet presAssocID="{BD0F67B1-39E4-45ED-9534-FB8F89E8EEF6}" presName="sibTrans" presStyleLbl="sibTrans2D1" presStyleIdx="5" presStyleCnt="9"/>
      <dgm:spPr/>
      <dgm:t>
        <a:bodyPr/>
        <a:lstStyle/>
        <a:p>
          <a:endParaRPr lang="en-US"/>
        </a:p>
      </dgm:t>
    </dgm:pt>
    <dgm:pt modelId="{73DBFA1A-3823-4209-9CD6-DBDD456F39FB}" type="pres">
      <dgm:prSet presAssocID="{33BF0E2A-2B00-40A5-832E-FC800DCA5982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7C4A8-2F3A-49BA-B2E4-CF48FCA5D8D8}" type="pres">
      <dgm:prSet presAssocID="{E373698D-1356-47A7-A591-B72BFE77C3D1}" presName="sibTrans" presStyleLbl="sibTrans2D1" presStyleIdx="6" presStyleCnt="9"/>
      <dgm:spPr/>
      <dgm:t>
        <a:bodyPr/>
        <a:lstStyle/>
        <a:p>
          <a:endParaRPr lang="en-US"/>
        </a:p>
      </dgm:t>
    </dgm:pt>
    <dgm:pt modelId="{68423B8C-DD55-4C1A-86D3-87118415FFA7}" type="pres">
      <dgm:prSet presAssocID="{CAE20587-4D50-4B6B-A17D-199722D630E2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3"/>
      <dgm:spPr/>
      <dgm:t>
        <a:bodyPr/>
        <a:lstStyle/>
        <a:p>
          <a:endParaRPr lang="en-US"/>
        </a:p>
      </dgm:t>
    </dgm:pt>
    <dgm:pt modelId="{BF9CEF10-4726-4D20-AC2F-85DE706D0D00}" type="pres">
      <dgm:prSet presAssocID="{403B4542-B2F8-496D-BBEA-3A684B1106F9}" presName="parTrans" presStyleLbl="sibTrans2D1" presStyleIdx="7" presStyleCnt="9"/>
      <dgm:spPr/>
      <dgm:t>
        <a:bodyPr/>
        <a:lstStyle/>
        <a:p>
          <a:endParaRPr lang="en-US"/>
        </a:p>
      </dgm:t>
    </dgm:pt>
    <dgm:pt modelId="{C1386769-D313-4B62-9BE9-A84DD636105E}" type="pres">
      <dgm:prSet presAssocID="{038F6A6A-232A-44A4-9628-ADFA8F068F81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CAC8B-CC80-49DA-9707-021AB163C55F}" type="pres">
      <dgm:prSet presAssocID="{ABE7D012-6867-48DA-AF76-FDB8ECBB944D}" presName="sibTrans" presStyleLbl="sibTrans2D1" presStyleIdx="8" presStyleCnt="9"/>
      <dgm:spPr/>
      <dgm:t>
        <a:bodyPr/>
        <a:lstStyle/>
        <a:p>
          <a:endParaRPr lang="en-US"/>
        </a:p>
      </dgm:t>
    </dgm:pt>
    <dgm:pt modelId="{2985E292-795D-4403-BD7F-3A17BE0B21A7}" type="pres">
      <dgm:prSet presAssocID="{15982A38-A73B-4943-B138-EA0EAB77BC29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C632F-8F8B-48FF-A898-48FD446A5F78}" srcId="{41E3B52E-71B8-4BD0-B1ED-D051FFB12506}" destId="{CAE20587-4D50-4B6B-A17D-199722D630E2}" srcOrd="2" destOrd="0" parTransId="{6CEBC692-6F9A-47B4-948E-5AEB8FCFD251}" sibTransId="{7656320D-CC13-4DD7-8A30-F9FDC84AC6F2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177AFE5D-5A5F-401C-8390-858F33CAC97C}" type="presOf" srcId="{87D09C77-9C5B-45C2-ACC9-ACEA66F18198}" destId="{8C46515F-5745-4BFE-8634-C34D77574BE3}" srcOrd="0" destOrd="0" presId="urn:microsoft.com/office/officeart/2005/8/layout/lProcess1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B522739A-4DEE-43CF-9357-A84EF1EEE7ED}" srcId="{41E3B52E-71B8-4BD0-B1ED-D051FFB12506}" destId="{33BF0E2A-2B00-40A5-832E-FC800DCA5982}" srcOrd="1" destOrd="0" parTransId="{F8C31ED9-A2C0-4A09-A419-0AE9A44BB8DF}" sibTransId="{E373698D-1356-47A7-A591-B72BFE77C3D1}"/>
    <dgm:cxn modelId="{28FAA735-D033-4888-A512-CA0B0DC5D34E}" type="presOf" srcId="{B551F8FA-E415-4EE1-BA68-D13E7D2E980B}" destId="{A65C4264-24F4-4122-844B-F5E582EC0111}" srcOrd="0" destOrd="0" presId="urn:microsoft.com/office/officeart/2005/8/layout/lProcess1"/>
    <dgm:cxn modelId="{7B595755-BE81-46A0-903D-004D1EF6EE33}" srcId="{C53CC6D8-DEFC-45FD-8207-E1ECCC27EA85}" destId="{516A4DDC-76BD-494E-B503-625555CCBC4A}" srcOrd="0" destOrd="0" parTransId="{133DE2D2-6278-469E-8A80-F71EA996A07A}" sibTransId="{AE4D7DCA-0B66-4207-B896-C721B2CB4C13}"/>
    <dgm:cxn modelId="{AB112F16-9765-4DCF-8A6B-B4FEBB1DF80B}" type="presOf" srcId="{1009FF03-5F93-449C-AF20-55447EEE50AB}" destId="{3FBD4BD3-B74D-4AAB-9295-AE19DCC50691}" srcOrd="0" destOrd="0" presId="urn:microsoft.com/office/officeart/2005/8/layout/lProcess1"/>
    <dgm:cxn modelId="{40E743FD-4072-4389-94B0-B65E89259C6B}" type="presOf" srcId="{5CBEC7DD-A25D-4956-9A65-6EA385F6FCB5}" destId="{F7AA6D3E-BCE0-4C06-B101-080DA85DCB01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25B66A08-E57F-429F-A076-5691EC284D95}" type="presOf" srcId="{33BF0E2A-2B00-40A5-832E-FC800DCA5982}" destId="{73DBFA1A-3823-4209-9CD6-DBDD456F39FB}" srcOrd="0" destOrd="0" presId="urn:microsoft.com/office/officeart/2005/8/layout/lProcess1"/>
    <dgm:cxn modelId="{0687A885-2354-4E9E-B313-4269283F0057}" srcId="{41E3B52E-71B8-4BD0-B1ED-D051FFB12506}" destId="{5CBEC7DD-A25D-4956-9A65-6EA385F6FCB5}" srcOrd="0" destOrd="0" parTransId="{F342D04F-4D11-41CC-AB66-36041A902B44}" sibTransId="{BD0F67B1-39E4-45ED-9534-FB8F89E8EEF6}"/>
    <dgm:cxn modelId="{542EFA5A-B279-4120-B9BA-FE4ABDE4AFDD}" srcId="{516A4DDC-76BD-494E-B503-625555CCBC4A}" destId="{87D09C77-9C5B-45C2-ACC9-ACEA66F18198}" srcOrd="3" destOrd="0" parTransId="{A7A65ADC-DB8A-4F76-8458-BC8354307C90}" sibTransId="{8234610D-6FEE-4546-99B0-60EDB0B3BAEC}"/>
    <dgm:cxn modelId="{9AFC20F2-D5DD-455E-8266-96B58ABE2D49}" type="presOf" srcId="{CAE20587-4D50-4B6B-A17D-199722D630E2}" destId="{68423B8C-DD55-4C1A-86D3-87118415FFA7}" srcOrd="0" destOrd="0" presId="urn:microsoft.com/office/officeart/2005/8/layout/lProcess1"/>
    <dgm:cxn modelId="{541426C5-B997-49AC-A1CD-ABBC86A85301}" type="presOf" srcId="{BD0F67B1-39E4-45ED-9534-FB8F89E8EEF6}" destId="{DDA5CBC7-AA05-481A-A03A-3964C1BBBB5A}" srcOrd="0" destOrd="0" presId="urn:microsoft.com/office/officeart/2005/8/layout/lProcess1"/>
    <dgm:cxn modelId="{206D6826-92C5-4EEE-A28E-254E966FF0A0}" srcId="{516A4DDC-76BD-494E-B503-625555CCBC4A}" destId="{F7CED298-1605-4B60-9FC8-0A4C25C5AA00}" srcOrd="2" destOrd="0" parTransId="{618E2D9E-4CAE-48D5-9A0F-94DAE74A2D69}" sibTransId="{1009FF03-5F93-449C-AF20-55447EEE50AB}"/>
    <dgm:cxn modelId="{5F55A28B-96EB-4565-9919-9E4BDE07F610}" type="presOf" srcId="{F342D04F-4D11-41CC-AB66-36041A902B44}" destId="{C8CE6287-76AA-46C4-B478-0F9183DE6118}" srcOrd="0" destOrd="0" presId="urn:microsoft.com/office/officeart/2005/8/layout/lProcess1"/>
    <dgm:cxn modelId="{6B045370-B4FF-427A-9929-461476AAE193}" srcId="{516A4DDC-76BD-494E-B503-625555CCBC4A}" destId="{CD410504-9F7F-47AE-B46E-CE985680360F}" srcOrd="0" destOrd="0" parTransId="{995C4470-49EF-4BD9-B00A-AD612181AB58}" sibTransId="{2B847D36-6E88-4DD3-AABD-579C99426233}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EF5E21E6-CC69-47D7-95D8-FB2CCC23193D}" type="presOf" srcId="{E373698D-1356-47A7-A591-B72BFE77C3D1}" destId="{E7F7C4A8-2F3A-49BA-B2E4-CF48FCA5D8D8}" srcOrd="0" destOrd="0" presId="urn:microsoft.com/office/officeart/2005/8/layout/lProcess1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F0586601-9ACD-4FBD-BD5A-48D73FF14301}" type="presOf" srcId="{516A4DDC-76BD-494E-B503-625555CCBC4A}" destId="{9BBCF6CE-E750-48B6-B333-305BBB100737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AC32EC95-E874-4C4E-AF61-58E99EE59A51}" type="presOf" srcId="{C4FF5CFA-9CEF-4C34-984A-CC28F232798F}" destId="{459BBFF8-CE50-41AE-9B5E-F6026BBE4F45}" srcOrd="0" destOrd="0" presId="urn:microsoft.com/office/officeart/2005/8/layout/lProcess1"/>
    <dgm:cxn modelId="{9C706988-580C-4829-94E8-BE4491FF0228}" type="presOf" srcId="{995C4470-49EF-4BD9-B00A-AD612181AB58}" destId="{1B1F80F4-E9A5-4A99-A630-6548067B7CB5}" srcOrd="0" destOrd="0" presId="urn:microsoft.com/office/officeart/2005/8/layout/lProcess1"/>
    <dgm:cxn modelId="{3EF97A2F-4200-46E4-86EB-19980AD436FE}" type="presOf" srcId="{CD410504-9F7F-47AE-B46E-CE985680360F}" destId="{85447532-8740-4202-B6A5-AE63748B9291}" srcOrd="0" destOrd="0" presId="urn:microsoft.com/office/officeart/2005/8/layout/lProcess1"/>
    <dgm:cxn modelId="{70C18AF9-2F24-4A50-9785-941DE7FE4B31}" type="presOf" srcId="{2B847D36-6E88-4DD3-AABD-579C99426233}" destId="{7CAEA63C-96B5-40D4-900F-409598FDB0C1}" srcOrd="0" destOrd="0" presId="urn:microsoft.com/office/officeart/2005/8/layout/lProcess1"/>
    <dgm:cxn modelId="{710659EC-6706-425F-81BB-5F1E070F7D4D}" srcId="{516A4DDC-76BD-494E-B503-625555CCBC4A}" destId="{C4FF5CFA-9CEF-4C34-984A-CC28F232798F}" srcOrd="1" destOrd="0" parTransId="{92813948-C227-4EB2-8530-43003E3CB375}" sibTransId="{B551F8FA-E415-4EE1-BA68-D13E7D2E980B}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60A6E07E-63FF-4C81-A385-5E00467DE9D8}" type="presOf" srcId="{F7CED298-1605-4B60-9FC8-0A4C25C5AA00}" destId="{9A5E1799-26FB-4959-97AA-0FCC22761318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CC00200B-5AB6-421D-A39D-C942C3354FE4}" type="presParOf" srcId="{22D8E0AF-322E-4A8E-BC3C-6E9E9A51F58F}" destId="{B1443ED3-5E34-456D-8CD9-88B600EDA95F}" srcOrd="0" destOrd="0" presId="urn:microsoft.com/office/officeart/2005/8/layout/lProcess1"/>
    <dgm:cxn modelId="{D33AA10B-4ED8-4BB1-9C64-4F52A35D7099}" type="presParOf" srcId="{B1443ED3-5E34-456D-8CD9-88B600EDA95F}" destId="{9BBCF6CE-E750-48B6-B333-305BBB100737}" srcOrd="0" destOrd="0" presId="urn:microsoft.com/office/officeart/2005/8/layout/lProcess1"/>
    <dgm:cxn modelId="{9E37487A-7185-4A70-9AC4-9659B92F531E}" type="presParOf" srcId="{B1443ED3-5E34-456D-8CD9-88B600EDA95F}" destId="{1B1F80F4-E9A5-4A99-A630-6548067B7CB5}" srcOrd="1" destOrd="0" presId="urn:microsoft.com/office/officeart/2005/8/layout/lProcess1"/>
    <dgm:cxn modelId="{EC43FCD1-27D8-440E-8BDB-DEE2E8BB6D6F}" type="presParOf" srcId="{B1443ED3-5E34-456D-8CD9-88B600EDA95F}" destId="{85447532-8740-4202-B6A5-AE63748B9291}" srcOrd="2" destOrd="0" presId="urn:microsoft.com/office/officeart/2005/8/layout/lProcess1"/>
    <dgm:cxn modelId="{D24904BE-0B60-4FE2-92F3-00D00DBA80D1}" type="presParOf" srcId="{B1443ED3-5E34-456D-8CD9-88B600EDA95F}" destId="{7CAEA63C-96B5-40D4-900F-409598FDB0C1}" srcOrd="3" destOrd="0" presId="urn:microsoft.com/office/officeart/2005/8/layout/lProcess1"/>
    <dgm:cxn modelId="{A41D2E3D-00B4-4319-9EE2-BB46636841C7}" type="presParOf" srcId="{B1443ED3-5E34-456D-8CD9-88B600EDA95F}" destId="{459BBFF8-CE50-41AE-9B5E-F6026BBE4F45}" srcOrd="4" destOrd="0" presId="urn:microsoft.com/office/officeart/2005/8/layout/lProcess1"/>
    <dgm:cxn modelId="{3CE06A48-5A5D-4BBC-B425-6226E021C55D}" type="presParOf" srcId="{B1443ED3-5E34-456D-8CD9-88B600EDA95F}" destId="{A65C4264-24F4-4122-844B-F5E582EC0111}" srcOrd="5" destOrd="0" presId="urn:microsoft.com/office/officeart/2005/8/layout/lProcess1"/>
    <dgm:cxn modelId="{6613DF6A-79D3-4CE9-BE2D-B462A36258D7}" type="presParOf" srcId="{B1443ED3-5E34-456D-8CD9-88B600EDA95F}" destId="{9A5E1799-26FB-4959-97AA-0FCC22761318}" srcOrd="6" destOrd="0" presId="urn:microsoft.com/office/officeart/2005/8/layout/lProcess1"/>
    <dgm:cxn modelId="{26DAC11A-895E-4844-A639-122E5BAA12C2}" type="presParOf" srcId="{B1443ED3-5E34-456D-8CD9-88B600EDA95F}" destId="{3FBD4BD3-B74D-4AAB-9295-AE19DCC50691}" srcOrd="7" destOrd="0" presId="urn:microsoft.com/office/officeart/2005/8/layout/lProcess1"/>
    <dgm:cxn modelId="{357EE53C-3487-4903-B62D-757AEA84453B}" type="presParOf" srcId="{B1443ED3-5E34-456D-8CD9-88B600EDA95F}" destId="{8C46515F-5745-4BFE-8634-C34D77574BE3}" srcOrd="8" destOrd="0" presId="urn:microsoft.com/office/officeart/2005/8/layout/lProcess1"/>
    <dgm:cxn modelId="{C3EBA94B-E35F-4A89-987B-27047E6BDC25}" type="presParOf" srcId="{22D8E0AF-322E-4A8E-BC3C-6E9E9A51F58F}" destId="{8F2F3A22-7A2A-4EE4-9C5B-70F6E89B9064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45BFDF97-7485-4BD3-9636-A42CF9DED933}" type="presParOf" srcId="{734C3A16-72FA-42CA-BF15-F44513245016}" destId="{C8CE6287-76AA-46C4-B478-0F9183DE6118}" srcOrd="1" destOrd="0" presId="urn:microsoft.com/office/officeart/2005/8/layout/lProcess1"/>
    <dgm:cxn modelId="{96337C59-FBC5-4280-848F-E1ABE955629C}" type="presParOf" srcId="{734C3A16-72FA-42CA-BF15-F44513245016}" destId="{F7AA6D3E-BCE0-4C06-B101-080DA85DCB01}" srcOrd="2" destOrd="0" presId="urn:microsoft.com/office/officeart/2005/8/layout/lProcess1"/>
    <dgm:cxn modelId="{02D7F229-EA09-4CF1-8A9A-9A5AAE90046C}" type="presParOf" srcId="{734C3A16-72FA-42CA-BF15-F44513245016}" destId="{DDA5CBC7-AA05-481A-A03A-3964C1BBBB5A}" srcOrd="3" destOrd="0" presId="urn:microsoft.com/office/officeart/2005/8/layout/lProcess1"/>
    <dgm:cxn modelId="{354586AA-7CE8-4586-9E66-2D688CB72C44}" type="presParOf" srcId="{734C3A16-72FA-42CA-BF15-F44513245016}" destId="{73DBFA1A-3823-4209-9CD6-DBDD456F39FB}" srcOrd="4" destOrd="0" presId="urn:microsoft.com/office/officeart/2005/8/layout/lProcess1"/>
    <dgm:cxn modelId="{90D43EC8-D059-4AA5-A590-3603C8F010A7}" type="presParOf" srcId="{734C3A16-72FA-42CA-BF15-F44513245016}" destId="{E7F7C4A8-2F3A-49BA-B2E4-CF48FCA5D8D8}" srcOrd="5" destOrd="0" presId="urn:microsoft.com/office/officeart/2005/8/layout/lProcess1"/>
    <dgm:cxn modelId="{35CDA84A-A070-48A2-86D3-246382CBFE34}" type="presParOf" srcId="{734C3A16-72FA-42CA-BF15-F44513245016}" destId="{68423B8C-DD55-4C1A-86D3-87118415FFA7}" srcOrd="6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CF6CE-E750-48B6-B333-305BBB100737}">
      <dsp:nvSpPr>
        <dsp:cNvPr id="0" name=""/>
        <dsp:cNvSpPr/>
      </dsp:nvSpPr>
      <dsp:spPr>
        <a:xfrm>
          <a:off x="198119" y="0"/>
          <a:ext cx="2667000" cy="66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noProof="0" dirty="0" smtClean="0"/>
            <a:t>Server</a:t>
          </a:r>
          <a:endParaRPr lang="ru-RU" sz="3800" kern="1200" noProof="0" dirty="0"/>
        </a:p>
      </dsp:txBody>
      <dsp:txXfrm>
        <a:off x="217647" y="19528"/>
        <a:ext cx="2627944" cy="627694"/>
      </dsp:txXfrm>
    </dsp:sp>
    <dsp:sp modelId="{1B1F80F4-E9A5-4A99-A630-6548067B7CB5}">
      <dsp:nvSpPr>
        <dsp:cNvPr id="0" name=""/>
        <dsp:cNvSpPr/>
      </dsp:nvSpPr>
      <dsp:spPr>
        <a:xfrm rot="5400000">
          <a:off x="1473279" y="725090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198119" y="900112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Installed on Ubuntu</a:t>
          </a:r>
          <a:endParaRPr lang="ru-RU" sz="2000" kern="1200" noProof="0" dirty="0"/>
        </a:p>
      </dsp:txBody>
      <dsp:txXfrm>
        <a:off x="217647" y="919640"/>
        <a:ext cx="2627944" cy="627694"/>
      </dsp:txXfrm>
    </dsp:sp>
    <dsp:sp modelId="{7CAEA63C-96B5-40D4-900F-409598FDB0C1}">
      <dsp:nvSpPr>
        <dsp:cNvPr id="0" name=""/>
        <dsp:cNvSpPr/>
      </dsp:nvSpPr>
      <dsp:spPr>
        <a:xfrm rot="5400000">
          <a:off x="1473279" y="1625203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BBFF8-CE50-41AE-9B5E-F6026BBE4F45}">
      <dsp:nvSpPr>
        <dsp:cNvPr id="0" name=""/>
        <dsp:cNvSpPr/>
      </dsp:nvSpPr>
      <dsp:spPr>
        <a:xfrm>
          <a:off x="198119" y="1800225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Communicate with ARC Client</a:t>
          </a:r>
          <a:endParaRPr lang="ru-RU" sz="2000" kern="1200" noProof="0" dirty="0"/>
        </a:p>
      </dsp:txBody>
      <dsp:txXfrm>
        <a:off x="217647" y="1819753"/>
        <a:ext cx="2627944" cy="627694"/>
      </dsp:txXfrm>
    </dsp:sp>
    <dsp:sp modelId="{A65C4264-24F4-4122-844B-F5E582EC0111}">
      <dsp:nvSpPr>
        <dsp:cNvPr id="0" name=""/>
        <dsp:cNvSpPr/>
      </dsp:nvSpPr>
      <dsp:spPr>
        <a:xfrm rot="5400000">
          <a:off x="1473279" y="2525315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198119" y="2700337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Communicate with database</a:t>
          </a:r>
          <a:endParaRPr lang="ru-RU" sz="2000" kern="1200" noProof="0" dirty="0"/>
        </a:p>
      </dsp:txBody>
      <dsp:txXfrm>
        <a:off x="217647" y="2719865"/>
        <a:ext cx="2627944" cy="627694"/>
      </dsp:txXfrm>
    </dsp:sp>
    <dsp:sp modelId="{3FBD4BD3-B74D-4AAB-9295-AE19DCC50691}">
      <dsp:nvSpPr>
        <dsp:cNvPr id="0" name=""/>
        <dsp:cNvSpPr/>
      </dsp:nvSpPr>
      <dsp:spPr>
        <a:xfrm rot="5400000">
          <a:off x="1473279" y="3425428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6515F-5745-4BFE-8634-C34D77574BE3}">
      <dsp:nvSpPr>
        <dsp:cNvPr id="0" name=""/>
        <dsp:cNvSpPr/>
      </dsp:nvSpPr>
      <dsp:spPr>
        <a:xfrm>
          <a:off x="198119" y="3600450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Send results to client</a:t>
          </a:r>
          <a:endParaRPr lang="ru-RU" sz="2000" kern="1200" noProof="0" dirty="0"/>
        </a:p>
      </dsp:txBody>
      <dsp:txXfrm>
        <a:off x="217647" y="3619978"/>
        <a:ext cx="2627944" cy="627694"/>
      </dsp:txXfrm>
    </dsp:sp>
    <dsp:sp modelId="{09ADE9CE-20B7-4A4E-BED6-D56E4ED1D855}">
      <dsp:nvSpPr>
        <dsp:cNvPr id="0" name=""/>
        <dsp:cNvSpPr/>
      </dsp:nvSpPr>
      <dsp:spPr>
        <a:xfrm>
          <a:off x="3238500" y="0"/>
          <a:ext cx="2667000" cy="66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noProof="0" dirty="0" smtClean="0"/>
            <a:t>Client</a:t>
          </a:r>
          <a:endParaRPr lang="ru-RU" sz="3800" kern="1200" noProof="0" dirty="0"/>
        </a:p>
      </dsp:txBody>
      <dsp:txXfrm>
        <a:off x="3258028" y="19528"/>
        <a:ext cx="2627944" cy="627694"/>
      </dsp:txXfrm>
    </dsp:sp>
    <dsp:sp modelId="{C8CE6287-76AA-46C4-B478-0F9183DE6118}">
      <dsp:nvSpPr>
        <dsp:cNvPr id="0" name=""/>
        <dsp:cNvSpPr/>
      </dsp:nvSpPr>
      <dsp:spPr>
        <a:xfrm rot="5400000">
          <a:off x="4513659" y="725090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3238500" y="900112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Installed on any OS</a:t>
          </a:r>
          <a:endParaRPr lang="ru-RU" sz="2000" kern="1200" noProof="0" dirty="0"/>
        </a:p>
      </dsp:txBody>
      <dsp:txXfrm>
        <a:off x="3258028" y="919640"/>
        <a:ext cx="2627944" cy="627694"/>
      </dsp:txXfrm>
    </dsp:sp>
    <dsp:sp modelId="{DDA5CBC7-AA05-481A-A03A-3964C1BBBB5A}">
      <dsp:nvSpPr>
        <dsp:cNvPr id="0" name=""/>
        <dsp:cNvSpPr/>
      </dsp:nvSpPr>
      <dsp:spPr>
        <a:xfrm rot="5400000">
          <a:off x="4513659" y="1625203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3238500" y="1800225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Displays results from server</a:t>
          </a:r>
          <a:endParaRPr lang="ru-RU" sz="2000" kern="1200" noProof="0" dirty="0"/>
        </a:p>
      </dsp:txBody>
      <dsp:txXfrm>
        <a:off x="3258028" y="1819753"/>
        <a:ext cx="2627944" cy="627694"/>
      </dsp:txXfrm>
    </dsp:sp>
    <dsp:sp modelId="{E7F7C4A8-2F3A-49BA-B2E4-CF48FCA5D8D8}">
      <dsp:nvSpPr>
        <dsp:cNvPr id="0" name=""/>
        <dsp:cNvSpPr/>
      </dsp:nvSpPr>
      <dsp:spPr>
        <a:xfrm rot="5400000">
          <a:off x="4513659" y="2525315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23B8C-DD55-4C1A-86D3-87118415FFA7}">
      <dsp:nvSpPr>
        <dsp:cNvPr id="0" name=""/>
        <dsp:cNvSpPr/>
      </dsp:nvSpPr>
      <dsp:spPr>
        <a:xfrm>
          <a:off x="3238500" y="2700337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Not local data</a:t>
          </a:r>
          <a:endParaRPr lang="ru-RU" sz="2000" kern="1200" noProof="0" dirty="0"/>
        </a:p>
      </dsp:txBody>
      <dsp:txXfrm>
        <a:off x="3258028" y="2719865"/>
        <a:ext cx="2627944" cy="627694"/>
      </dsp:txXfrm>
    </dsp:sp>
    <dsp:sp modelId="{67971461-EE07-4B5E-A0C3-A166C6559682}">
      <dsp:nvSpPr>
        <dsp:cNvPr id="0" name=""/>
        <dsp:cNvSpPr/>
      </dsp:nvSpPr>
      <dsp:spPr>
        <a:xfrm>
          <a:off x="6278880" y="0"/>
          <a:ext cx="2667000" cy="66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noProof="0" dirty="0" smtClean="0"/>
            <a:t>Database</a:t>
          </a:r>
          <a:endParaRPr lang="ru-RU" sz="3800" kern="1200" noProof="0" dirty="0"/>
        </a:p>
      </dsp:txBody>
      <dsp:txXfrm>
        <a:off x="6298408" y="19528"/>
        <a:ext cx="2627944" cy="627694"/>
      </dsp:txXfrm>
    </dsp:sp>
    <dsp:sp modelId="{BF9CEF10-4726-4D20-AC2F-85DE706D0D00}">
      <dsp:nvSpPr>
        <dsp:cNvPr id="0" name=""/>
        <dsp:cNvSpPr/>
      </dsp:nvSpPr>
      <dsp:spPr>
        <a:xfrm rot="5400000">
          <a:off x="7554039" y="725090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6278880" y="900112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Contains User data</a:t>
          </a:r>
          <a:endParaRPr lang="ru-RU" sz="2000" kern="1200" noProof="0" dirty="0"/>
        </a:p>
      </dsp:txBody>
      <dsp:txXfrm>
        <a:off x="6298408" y="919640"/>
        <a:ext cx="2627944" cy="627694"/>
      </dsp:txXfrm>
    </dsp:sp>
    <dsp:sp modelId="{0C1CAC8B-CC80-49DA-9707-021AB163C55F}">
      <dsp:nvSpPr>
        <dsp:cNvPr id="0" name=""/>
        <dsp:cNvSpPr/>
      </dsp:nvSpPr>
      <dsp:spPr>
        <a:xfrm rot="5400000">
          <a:off x="7554039" y="1625203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6278880" y="1800225"/>
          <a:ext cx="2667000" cy="6667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Data is </a:t>
          </a:r>
          <a:r>
            <a:rPr lang="en-US" sz="2000" kern="1200" noProof="0" dirty="0" smtClean="0"/>
            <a:t>encrypted</a:t>
          </a:r>
          <a:endParaRPr lang="ru-RU" sz="2000" kern="1200" noProof="0" dirty="0"/>
        </a:p>
      </dsp:txBody>
      <dsp:txXfrm>
        <a:off x="6298408" y="1819753"/>
        <a:ext cx="2627944" cy="62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30.05.2016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yana.gusti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12192000" cy="244827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Grid-node software as a tool for </a:t>
            </a:r>
            <a:r>
              <a:rPr lang="en-US" sz="4800" dirty="0" smtClean="0"/>
              <a:t>the interaction </a:t>
            </a:r>
            <a:r>
              <a:rPr lang="en-US" sz="4800" dirty="0"/>
              <a:t>with Grid </a:t>
            </a:r>
            <a:r>
              <a:rPr lang="en-US" sz="4800" dirty="0" smtClean="0"/>
              <a:t>network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err="1" smtClean="0"/>
              <a:t>Iana</a:t>
            </a:r>
            <a:r>
              <a:rPr lang="en-US" sz="2400" dirty="0" smtClean="0"/>
              <a:t> </a:t>
            </a:r>
            <a:r>
              <a:rPr lang="en-US" sz="2400" dirty="0" err="1" smtClean="0"/>
              <a:t>Kokriashkina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4082530" cy="3888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492897"/>
            <a:ext cx="3994228" cy="3816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88640"/>
            <a:ext cx="4042684" cy="3888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71" y="2492897"/>
            <a:ext cx="396832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192" y="188640"/>
            <a:ext cx="4248472" cy="1828800"/>
          </a:xfrm>
        </p:spPr>
        <p:txBody>
          <a:bodyPr/>
          <a:lstStyle/>
          <a:p>
            <a:r>
              <a:rPr lang="en-US" dirty="0" smtClean="0"/>
              <a:t>Create job Page</a:t>
            </a:r>
            <a:endParaRPr lang="ru-RU"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7845268" y="2039298"/>
            <a:ext cx="4346732" cy="4270022"/>
          </a:xfrm>
          <a:prstGeom prst="rect">
            <a:avLst/>
          </a:prstGeom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Creates bash script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Creates .</a:t>
            </a:r>
            <a:r>
              <a:rPr lang="en-US" dirty="0" err="1" smtClean="0"/>
              <a:t>xrsl</a:t>
            </a:r>
            <a:r>
              <a:rPr lang="en-US" dirty="0" smtClean="0"/>
              <a:t> script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Sends all files to server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Displays details of selected job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40768"/>
            <a:ext cx="6416678" cy="43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88640"/>
            <a:ext cx="6003867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492896"/>
            <a:ext cx="6274470" cy="42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192" y="188640"/>
            <a:ext cx="4248472" cy="1828800"/>
          </a:xfrm>
        </p:spPr>
        <p:txBody>
          <a:bodyPr/>
          <a:lstStyle/>
          <a:p>
            <a:r>
              <a:rPr lang="en-US" dirty="0" smtClean="0"/>
              <a:t>Submit job Page</a:t>
            </a:r>
            <a:endParaRPr lang="ru-RU"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7845268" y="2039298"/>
            <a:ext cx="4346732" cy="4270022"/>
          </a:xfrm>
          <a:prstGeom prst="rect">
            <a:avLst/>
          </a:prstGeom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Displays list of all user’s </a:t>
            </a:r>
            <a:r>
              <a:rPr lang="en-US" dirty="0" err="1" smtClean="0"/>
              <a:t>xrsl</a:t>
            </a:r>
            <a:r>
              <a:rPr lang="en-US" dirty="0" smtClean="0"/>
              <a:t> files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Displays content of selected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Submits job to selected cluster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Displays results of submitting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836712"/>
            <a:ext cx="5916682" cy="51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12192000" cy="24482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yana.gusti@gmail.com</a:t>
            </a:r>
            <a:r>
              <a:rPr lang="en-US" sz="2000" dirty="0" smtClean="0"/>
              <a:t>     Skype: yanochka_3007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497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Grid-node software </a:t>
            </a:r>
            <a:r>
              <a:rPr lang="en-US" sz="4400" dirty="0" smtClean="0"/>
              <a:t>consists </a:t>
            </a:r>
            <a:r>
              <a:rPr lang="en-US" sz="4400" dirty="0" smtClean="0"/>
              <a:t>of:</a:t>
            </a:r>
            <a:endParaRPr lang="ru-RU" sz="4400" dirty="0"/>
          </a:p>
        </p:txBody>
      </p:sp>
      <p:graphicFrame>
        <p:nvGraphicFramePr>
          <p:cNvPr id="9" name="Объект 8" descr="Process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771707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619472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Advantages</a:t>
            </a:r>
            <a:endParaRPr lang="ru-RU" sz="4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Easy to deploy server</a:t>
            </a:r>
            <a:endParaRPr lang="ru-RU" sz="2800" dirty="0" smtClean="0"/>
          </a:p>
          <a:p>
            <a:r>
              <a:rPr lang="en-US" sz="2800" dirty="0" smtClean="0"/>
              <a:t>All data are stored on one machine</a:t>
            </a:r>
            <a:endParaRPr lang="ru-RU" sz="2800" dirty="0" smtClean="0"/>
          </a:p>
          <a:p>
            <a:r>
              <a:rPr lang="en-US" sz="2800" dirty="0" smtClean="0"/>
              <a:t>Cross-platform</a:t>
            </a:r>
          </a:p>
          <a:p>
            <a:r>
              <a:rPr lang="en-US" sz="2800" dirty="0" smtClean="0"/>
              <a:t>Username </a:t>
            </a:r>
            <a:r>
              <a:rPr lang="en-US" sz="2800" dirty="0" smtClean="0"/>
              <a:t>and password are encrypted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61947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Disadvantages</a:t>
            </a:r>
            <a:endParaRPr lang="ru-RU" sz="4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am the only one developer</a:t>
            </a:r>
            <a:endParaRPr lang="ru-RU" sz="2800" dirty="0" smtClean="0"/>
          </a:p>
          <a:p>
            <a:r>
              <a:rPr lang="en-US" sz="2800" dirty="0" smtClean="0"/>
              <a:t>I am not a senior Java developer</a:t>
            </a:r>
            <a:endParaRPr lang="ru-RU" sz="2800" dirty="0" smtClean="0"/>
          </a:p>
          <a:p>
            <a:r>
              <a:rPr lang="en-US" sz="2800" dirty="0" smtClean="0"/>
              <a:t>There are many-many bugs</a:t>
            </a:r>
          </a:p>
          <a:p>
            <a:r>
              <a:rPr lang="en-US" sz="2800" dirty="0" smtClean="0"/>
              <a:t>It is not finished yet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67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404664"/>
            <a:ext cx="9372600" cy="61947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Complexity of using (Usability)</a:t>
            </a:r>
            <a:endParaRPr lang="ru-RU" sz="4000" dirty="0"/>
          </a:p>
        </p:txBody>
      </p:sp>
      <p:graphicFrame>
        <p:nvGraphicFramePr>
          <p:cNvPr id="13" name="Объект 12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434145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192" y="188640"/>
            <a:ext cx="4248472" cy="1828800"/>
          </a:xfrm>
        </p:spPr>
        <p:txBody>
          <a:bodyPr>
            <a:normAutofit/>
          </a:bodyPr>
          <a:lstStyle/>
          <a:p>
            <a:r>
              <a:rPr lang="en-US" sz="4000" dirty="0"/>
              <a:t>Server requirements</a:t>
            </a:r>
            <a:endParaRPr lang="ru-RU" sz="4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r="1517"/>
          <a:stretch>
            <a:fillRect/>
          </a:stretch>
        </p:blipFill>
        <p:spPr/>
      </p:pic>
      <p:sp>
        <p:nvSpPr>
          <p:cNvPr id="5" name="Объект 13"/>
          <p:cNvSpPr txBox="1">
            <a:spLocks/>
          </p:cNvSpPr>
          <p:nvPr/>
        </p:nvSpPr>
        <p:spPr>
          <a:xfrm>
            <a:off x="7845268" y="2039298"/>
            <a:ext cx="4227396" cy="3333918"/>
          </a:xfrm>
          <a:prstGeom prst="rect">
            <a:avLst/>
          </a:prstGeom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Java</a:t>
            </a:r>
            <a:endParaRPr lang="ru-RU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Ubuntu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MySQL</a:t>
            </a:r>
            <a:endParaRPr lang="ru-RU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Run Installation file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9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192" y="188640"/>
            <a:ext cx="4248472" cy="1828800"/>
          </a:xfrm>
        </p:spPr>
        <p:txBody>
          <a:bodyPr/>
          <a:lstStyle/>
          <a:p>
            <a:r>
              <a:rPr lang="en-US" dirty="0" smtClean="0"/>
              <a:t>Login Page</a:t>
            </a:r>
            <a:endParaRPr lang="ru-RU"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7845268" y="2039298"/>
            <a:ext cx="4227396" cy="4270022"/>
          </a:xfrm>
          <a:prstGeom prst="rect">
            <a:avLst/>
          </a:prstGeom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Username is required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Password = private key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VO is not required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 to registration page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Sends data to the server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Server does proxy initialization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" b="2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55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192" y="188640"/>
            <a:ext cx="4248472" cy="1828800"/>
          </a:xfrm>
        </p:spPr>
        <p:txBody>
          <a:bodyPr/>
          <a:lstStyle/>
          <a:p>
            <a:r>
              <a:rPr lang="en-US" dirty="0" smtClean="0"/>
              <a:t>Registration Page</a:t>
            </a:r>
            <a:endParaRPr lang="ru-RU"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7845268" y="2039298"/>
            <a:ext cx="4346732" cy="4270022"/>
          </a:xfrm>
          <a:prstGeom prst="rect">
            <a:avLst/>
          </a:prstGeom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Uploads cert and key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Sends all data to the server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Server creates Ubuntu user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Server creates .</a:t>
            </a:r>
            <a:r>
              <a:rPr lang="en-US" dirty="0" err="1" smtClean="0"/>
              <a:t>globus</a:t>
            </a:r>
            <a:r>
              <a:rPr lang="en-US" dirty="0" smtClean="0"/>
              <a:t> folder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Executes all actions and is ready to proxy initialization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764704"/>
            <a:ext cx="4952228" cy="53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192" y="188640"/>
            <a:ext cx="4248472" cy="1828800"/>
          </a:xfrm>
        </p:spPr>
        <p:txBody>
          <a:bodyPr/>
          <a:lstStyle/>
          <a:p>
            <a:r>
              <a:rPr lang="en-US" dirty="0" smtClean="0"/>
              <a:t>Profile Page</a:t>
            </a:r>
            <a:endParaRPr lang="ru-RU"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7845268" y="2039298"/>
            <a:ext cx="4346732" cy="4270022"/>
          </a:xfrm>
          <a:prstGeom prst="rect">
            <a:avLst/>
          </a:prstGeom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Output of known commands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Sends test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Gets list of presence jobs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Displays details of selected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Downloads result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Removes selected job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764704"/>
            <a:ext cx="5544616" cy="53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Рабочий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Рабочий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монтажной платы (широкоэкранный формат)</Template>
  <TotalTime>0</TotalTime>
  <Words>231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Candara</vt:lpstr>
      <vt:lpstr>Consolas</vt:lpstr>
      <vt:lpstr>TechComputer_16x9</vt:lpstr>
      <vt:lpstr>Grid-node software as a tool for the interaction with Grid network  Iana Kokriashkina</vt:lpstr>
      <vt:lpstr>Grid-node software consists of:</vt:lpstr>
      <vt:lpstr>Advantages</vt:lpstr>
      <vt:lpstr>Disadvantages</vt:lpstr>
      <vt:lpstr>Complexity of using (Usability)</vt:lpstr>
      <vt:lpstr>Server requirements</vt:lpstr>
      <vt:lpstr>Login Page</vt:lpstr>
      <vt:lpstr>Registration Page</vt:lpstr>
      <vt:lpstr>Profile Page</vt:lpstr>
      <vt:lpstr>Презентация PowerPoint</vt:lpstr>
      <vt:lpstr>Create job Page</vt:lpstr>
      <vt:lpstr>Презентация PowerPoint</vt:lpstr>
      <vt:lpstr>Submit job Page</vt:lpstr>
      <vt:lpstr>Thanks!  email: yana.gusti@gmail.com     Skype: yanochka_3007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2016-05-29T17:54:22Z</dcterms:created>
  <dcterms:modified xsi:type="dcterms:W3CDTF">2016-05-30T15:59:52Z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