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7"/>
  </p:notesMasterIdLst>
  <p:sldIdLst>
    <p:sldId id="256" r:id="rId2"/>
    <p:sldId id="383" r:id="rId3"/>
    <p:sldId id="384" r:id="rId4"/>
    <p:sldId id="386" r:id="rId5"/>
    <p:sldId id="3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3" autoAdjust="0"/>
    <p:restoredTop sz="94553" autoAdjust="0"/>
  </p:normalViewPr>
  <p:slideViewPr>
    <p:cSldViewPr>
      <p:cViewPr>
        <p:scale>
          <a:sx n="70" d="100"/>
          <a:sy n="70" d="100"/>
        </p:scale>
        <p:origin x="-4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0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sv-SE" dirty="0" smtClean="0"/>
              <a:t>ARC.CONF: redesign</a:t>
            </a:r>
            <a:endParaRPr lang="ru-RU" sz="28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r>
              <a:rPr lang="sv-SE" i="1" dirty="0" smtClean="0"/>
              <a:t>NorduGrid Technical meeting, </a:t>
            </a:r>
          </a:p>
          <a:p>
            <a:pPr algn="ctr"/>
            <a:r>
              <a:rPr lang="sv-SE" i="1" dirty="0" smtClean="0"/>
              <a:t>June 2016, Kosice</a:t>
            </a:r>
            <a:endParaRPr lang="hu-HU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 is ARC.CONF?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THE server-side configuration file of ARC</a:t>
            </a:r>
          </a:p>
          <a:p>
            <a:r>
              <a:rPr lang="sv-SE" sz="2000" dirty="0" smtClean="0"/>
              <a:t>One shared file for all server-side components &amp; functionality</a:t>
            </a:r>
          </a:p>
          <a:p>
            <a:pPr lvl="1"/>
            <a:r>
              <a:rPr lang="sv-SE" sz="1600" dirty="0" smtClean="0"/>
              <a:t>Several services use arc.conf to generate other config files</a:t>
            </a:r>
            <a:endParaRPr lang="sv-SE" sz="1600" dirty="0" smtClean="0"/>
          </a:p>
          <a:p>
            <a:r>
              <a:rPr lang="sv-SE" sz="2000" dirty="0" smtClean="0"/>
              <a:t>Composed of blocks </a:t>
            </a:r>
            <a:r>
              <a:rPr lang="sv-SE" sz="2000" i="1" dirty="0" smtClean="0"/>
              <a:t>[common] </a:t>
            </a:r>
            <a:r>
              <a:rPr lang="sv-SE" sz="2000" dirty="0" smtClean="0"/>
              <a:t>and sub-blocks </a:t>
            </a:r>
            <a:r>
              <a:rPr lang="sv-SE" sz="2000" i="1" dirty="0" smtClean="0"/>
              <a:t>[infosys/queue]  </a:t>
            </a:r>
            <a:r>
              <a:rPr lang="sv-SE" sz="2000" dirty="0" smtClean="0"/>
              <a:t>containing parameters given as </a:t>
            </a:r>
            <a:r>
              <a:rPr lang="sv-SE" sz="2000" i="1" dirty="0" smtClean="0"/>
              <a:t>variable=”value within quotes”</a:t>
            </a:r>
          </a:p>
          <a:p>
            <a:r>
              <a:rPr lang="sv-SE" sz="2000" dirty="0" smtClean="0"/>
              <a:t>Described in the sysadmin guide and documented in the arc.conf.reference</a:t>
            </a:r>
          </a:p>
          <a:p>
            <a:r>
              <a:rPr lang="sv-SE" sz="2000" dirty="0" smtClean="0"/>
              <a:t>Grown organically:  </a:t>
            </a:r>
            <a:r>
              <a:rPr lang="sv-SE" sz="2000" u="sng" dirty="0" smtClean="0"/>
              <a:t>437 configuration objects</a:t>
            </a:r>
            <a:r>
              <a:rPr lang="sv-SE" sz="2000" dirty="0" smtClean="0"/>
              <a:t>! (block headers &amp; parameters)</a:t>
            </a:r>
          </a:p>
          <a:p>
            <a:pPr lvl="1"/>
            <a:r>
              <a:rPr lang="sv-SE" sz="1600" dirty="0" smtClean="0"/>
              <a:t>Some parameters are inherited from 3rd party software (e.g. X509 related stuff)</a:t>
            </a:r>
            <a:endParaRPr lang="sv-SE" sz="1600" dirty="0" smtClean="0"/>
          </a:p>
          <a:p>
            <a:r>
              <a:rPr lang="sv-SE" sz="2000" dirty="0" smtClean="0"/>
              <a:t>Several attempts in the past to replace it with something else (e.g. xml)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 is wrong with it?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We noticed sysadmin blindly copying files from each other...</a:t>
            </a:r>
          </a:p>
          <a:p>
            <a:r>
              <a:rPr lang="sv-SE" sz="2000" dirty="0" smtClean="0"/>
              <a:t>Unclear scope of the blocks, confusing block headers, parameters affecting cross-block behaviour</a:t>
            </a:r>
          </a:p>
          <a:p>
            <a:r>
              <a:rPr lang="sv-SE" sz="2000" dirty="0" smtClean="0"/>
              <a:t>Inconsistent, non-intuitive, sometimes contradicting parameter naming</a:t>
            </a:r>
          </a:p>
          <a:p>
            <a:r>
              <a:rPr lang="sv-SE" sz="2000" dirty="0" smtClean="0"/>
              <a:t>Terrible parameter overloading </a:t>
            </a:r>
            <a:r>
              <a:rPr lang="sv-SE" sz="2000" i="1" dirty="0" smtClean="0"/>
              <a:t>parameter=”varA 12, varB 24”</a:t>
            </a:r>
          </a:p>
          <a:p>
            <a:r>
              <a:rPr lang="sv-SE" sz="2000" dirty="0" smtClean="0"/>
              <a:t>Difficult if not impossible to grasp blocks: the famous [vo] block!</a:t>
            </a:r>
          </a:p>
          <a:p>
            <a:r>
              <a:rPr lang="sv-SE" sz="2000" dirty="0" smtClean="0"/>
              <a:t>unclear defaults, mandatory parameters, multivalue options</a:t>
            </a:r>
          </a:p>
          <a:p>
            <a:r>
              <a:rPr lang="sv-SE" sz="2000" dirty="0" smtClean="0"/>
              <a:t>You don’t know which block you need to configure for certain service or functionality</a:t>
            </a:r>
          </a:p>
          <a:p>
            <a:r>
              <a:rPr lang="sv-SE" sz="2000" dirty="0" smtClean="0"/>
              <a:t>Syntactical sloopiness: case sensitive or not, order depenent or not...</a:t>
            </a:r>
          </a:p>
          <a:p>
            <a:r>
              <a:rPr lang="sv-SE" sz="2000" dirty="0" smtClean="0"/>
              <a:t>Lots of ”dead parameters”</a:t>
            </a:r>
          </a:p>
          <a:p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31/5/2016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Proposed changes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Every block and parameter is properly defined in the arc.conf.reference!</a:t>
            </a:r>
          </a:p>
          <a:p>
            <a:pPr lvl="1"/>
            <a:r>
              <a:rPr lang="sv-SE" sz="1400" dirty="0" smtClean="0"/>
              <a:t>Default value, Mandatory, Multivalued</a:t>
            </a:r>
            <a:endParaRPr lang="sv-SE" sz="1400" dirty="0" smtClean="0"/>
          </a:p>
          <a:p>
            <a:r>
              <a:rPr lang="sv-SE" sz="1800" dirty="0" smtClean="0"/>
              <a:t>Drop the ”” around parameter values:  </a:t>
            </a:r>
            <a:r>
              <a:rPr lang="sv-SE" sz="1800" i="1" dirty="0" smtClean="0"/>
              <a:t>variable= value value value</a:t>
            </a:r>
          </a:p>
          <a:p>
            <a:r>
              <a:rPr lang="sv-SE" sz="1800" dirty="0" smtClean="0"/>
              <a:t>Revised block structure. Every major service/interface/functionality defined in its own block.</a:t>
            </a:r>
          </a:p>
          <a:p>
            <a:r>
              <a:rPr lang="sv-SE" sz="1800" dirty="0" smtClean="0"/>
              <a:t>Enabling a service/functionality is DONE via having the corresponding block in the config file</a:t>
            </a:r>
          </a:p>
          <a:p>
            <a:r>
              <a:rPr lang="sv-SE" sz="1800" dirty="0" smtClean="0"/>
              <a:t>Consistent block and parameter naming (resulting in lots of renaming, 157 out of the 437 objects are affected!)</a:t>
            </a:r>
          </a:p>
          <a:p>
            <a:r>
              <a:rPr lang="sv-SE" sz="1800" dirty="0" smtClean="0"/>
              <a:t>Added new blocks and config parameters where it was needed (e.g. </a:t>
            </a:r>
            <a:r>
              <a:rPr lang="sv-SE" sz="1800" dirty="0"/>
              <a:t>i</a:t>
            </a:r>
            <a:r>
              <a:rPr lang="sv-SE" sz="1800" dirty="0" smtClean="0"/>
              <a:t>n Jura block)</a:t>
            </a:r>
          </a:p>
          <a:p>
            <a:r>
              <a:rPr lang="sv-SE" sz="1800" dirty="0" smtClean="0"/>
              <a:t>DELETED 52 parameters</a:t>
            </a:r>
            <a:endParaRPr lang="sv-SE" sz="1800" dirty="0"/>
          </a:p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The </a:t>
            </a:r>
            <a:r>
              <a:rPr lang="sv-SE" sz="1800" dirty="0">
                <a:solidFill>
                  <a:srgbClr val="FF0000"/>
                </a:solidFill>
              </a:rPr>
              <a:t>result: </a:t>
            </a:r>
            <a:r>
              <a:rPr lang="sv-SE" sz="1600" dirty="0">
                <a:solidFill>
                  <a:srgbClr val="FF0000"/>
                </a:solidFill>
              </a:rPr>
              <a:t>http://svn.nordugrid.org/trac/nordugrid/browser/arc1/branches/arcconf_restructuring/src/doc/arc.conf.reference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Rolling out the changes: timeline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The work started more than a year ago with collecting real-life example arc.conf from sites</a:t>
            </a:r>
          </a:p>
          <a:p>
            <a:r>
              <a:rPr lang="sv-SE" sz="2400" dirty="0" smtClean="0"/>
              <a:t>January 2016 F2F meeting at Bodrogi Kuria: reviewed the config parameter by parameter!</a:t>
            </a:r>
          </a:p>
          <a:p>
            <a:r>
              <a:rPr lang="sv-SE" sz="2400" dirty="0" smtClean="0"/>
              <a:t>Couple of skype sessions during spring 2016 to fnalizing the structure, arrive to a frozen arc.conf.reference_NEW</a:t>
            </a:r>
          </a:p>
          <a:p>
            <a:r>
              <a:rPr lang="sv-SE" sz="2400" dirty="0" smtClean="0"/>
              <a:t>Summer, Autumn 2016: start implement the changes...  </a:t>
            </a:r>
          </a:p>
          <a:p>
            <a:r>
              <a:rPr lang="sv-SE" sz="2400" dirty="0" smtClean="0"/>
              <a:t>End of 2016 (?) include the new structure in the next major release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31/5/2016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94776"/>
      </p:ext>
    </p:extLst>
  </p:cSld>
  <p:clrMapOvr>
    <a:masterClrMapping/>
  </p:clrMapOvr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9535</TotalTime>
  <Words>412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ng-template</vt:lpstr>
      <vt:lpstr>ARC.CONF: redesign</vt:lpstr>
      <vt:lpstr>What is ARC.CONF?</vt:lpstr>
      <vt:lpstr>What is wrong with it?</vt:lpstr>
      <vt:lpstr>Proposed changes</vt:lpstr>
      <vt:lpstr>Rolling out the changes: timeline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711</cp:revision>
  <dcterms:created xsi:type="dcterms:W3CDTF">2010-04-30T12:57:51Z</dcterms:created>
  <dcterms:modified xsi:type="dcterms:W3CDTF">2016-05-25T13:12:19Z</dcterms:modified>
</cp:coreProperties>
</file>